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4"/>
  </p:sldMasterIdLst>
  <p:notesMasterIdLst>
    <p:notesMasterId r:id="rId20"/>
  </p:notesMasterIdLst>
  <p:handoutMasterIdLst>
    <p:handoutMasterId r:id="rId21"/>
  </p:handoutMasterIdLst>
  <p:sldIdLst>
    <p:sldId id="258" r:id="rId5"/>
    <p:sldId id="883" r:id="rId6"/>
    <p:sldId id="299" r:id="rId7"/>
    <p:sldId id="910" r:id="rId8"/>
    <p:sldId id="903" r:id="rId9"/>
    <p:sldId id="929" r:id="rId10"/>
    <p:sldId id="927" r:id="rId11"/>
    <p:sldId id="283" r:id="rId12"/>
    <p:sldId id="284" r:id="rId13"/>
    <p:sldId id="261" r:id="rId14"/>
    <p:sldId id="1210" r:id="rId15"/>
    <p:sldId id="296" r:id="rId16"/>
    <p:sldId id="925" r:id="rId17"/>
    <p:sldId id="926" r:id="rId18"/>
    <p:sldId id="928" r:id="rId19"/>
  </p:sldIdLst>
  <p:sldSz cx="9906000" cy="6858000" type="A4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成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A17"/>
    <a:srgbClr val="EFAA11"/>
    <a:srgbClr val="3500A5"/>
    <a:srgbClr val="002F8E"/>
    <a:srgbClr val="E7E3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1" autoAdjust="0"/>
    <p:restoredTop sz="94639" autoAdjust="0"/>
  </p:normalViewPr>
  <p:slideViewPr>
    <p:cSldViewPr snapToGrid="0">
      <p:cViewPr varScale="1">
        <p:scale>
          <a:sx n="114" d="100"/>
          <a:sy n="114" d="100"/>
        </p:scale>
        <p:origin x="10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9B764-C408-4F49-BD70-46445EF05FD9}" type="doc">
      <dgm:prSet loTypeId="urn:microsoft.com/office/officeart/2005/8/layout/chevron2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kumimoji="1" lang="ja-JP" altLang="en-US"/>
        </a:p>
      </dgm:t>
    </dgm:pt>
    <dgm:pt modelId="{4C97E5E0-E266-478D-88BD-83755FF3C160}">
      <dgm:prSet phldrT="[テキスト]"/>
      <dgm:spPr/>
      <dgm:t>
        <a:bodyPr/>
        <a:lstStyle/>
        <a:p>
          <a:pPr>
            <a:lnSpc>
              <a:spcPct val="100000"/>
            </a:lnSpc>
          </a:pPr>
          <a:r>
            <a: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rPr>
            <a:t>お打合わせ</a:t>
          </a:r>
        </a:p>
      </dgm:t>
    </dgm:pt>
    <dgm:pt modelId="{BAB117A8-C9F3-4D21-B0A1-A8B99AC342B8}" type="parTrans" cxnId="{9DEF9147-38B2-4540-8A04-8664A018DC45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4192233-BB12-410E-996B-A2049B93D9DF}" type="sibTrans" cxnId="{9DEF9147-38B2-4540-8A04-8664A018DC45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D13EA3B0-A6A4-44D1-AAC9-A8A90B4DABC2}">
      <dgm:prSet phldrT="[テキスト]" custT="1"/>
      <dgm:spPr/>
      <dgm:t>
        <a:bodyPr/>
        <a:lstStyle/>
        <a:p>
          <a:pPr>
            <a:lnSpc>
              <a:spcPct val="100000"/>
            </a:lnSpc>
            <a:buFontTx/>
            <a:buNone/>
          </a:pPr>
          <a:r>
            <a:rPr lang="en-US" altLang="ja-JP" sz="1400" kern="120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AI-Buffalo-</a:t>
          </a:r>
          <a:r>
            <a:rPr lang="ja-JP" altLang="en-US" sz="1400" kern="120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の性能のご説明、お客様の用途の確認</a:t>
          </a:r>
          <a:endParaRPr lang="ja-JP" altLang="en-US" sz="1400" kern="1200" dirty="0">
            <a:latin typeface="メイリオ" panose="020B0604030504040204" pitchFamily="50" charset="-128"/>
            <a:ea typeface="メイリオ" panose="020B0604030504040204" pitchFamily="50" charset="-128"/>
            <a:cs typeface="+mn-cs"/>
          </a:endParaRPr>
        </a:p>
      </dgm:t>
    </dgm:pt>
    <dgm:pt modelId="{CBA6E1B6-EE81-4BAC-B396-B92C2BEFB4DE}" type="parTrans" cxnId="{3BF3E191-D7B9-431B-AA23-DFB297CD508C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480DF7EE-B8D9-4206-BFA4-FF4F2379B33F}" type="sibTrans" cxnId="{3BF3E191-D7B9-431B-AA23-DFB297CD508C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C841F964-926C-4BAC-8F5B-24E6812EE9BA}">
      <dgm:prSet phldrT="[テキスト]"/>
      <dgm:spPr/>
      <dgm:t>
        <a:bodyPr/>
        <a:lstStyle/>
        <a:p>
          <a:pPr>
            <a:lnSpc>
              <a:spcPct val="100000"/>
            </a:lnSpc>
          </a:pPr>
          <a:r>
            <a: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rPr>
            <a:t>ご契約</a:t>
          </a:r>
        </a:p>
      </dgm:t>
    </dgm:pt>
    <dgm:pt modelId="{4AB06E82-8663-43E0-A9A6-077CBE462062}" type="parTrans" cxnId="{409A79AF-600A-43F1-87A4-0D9134B324FD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FE3A6F6-9F71-4D48-9BBF-25FECD1C1F12}" type="sibTrans" cxnId="{409A79AF-600A-43F1-87A4-0D9134B324FD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50B50BB4-E689-4F84-976D-896CB97C6D44}">
      <dgm:prSet phldrT="[テキスト]" custT="1"/>
      <dgm:spPr/>
      <dgm:t>
        <a:bodyPr/>
        <a:lstStyle/>
        <a:p>
          <a:pPr>
            <a:lnSpc>
              <a:spcPct val="100000"/>
            </a:lnSpc>
            <a:buFontTx/>
            <a:buNone/>
          </a:pPr>
          <a:r>
            <a:rPr lang="ja-JP" altLang="en-US" sz="1400" kern="1200" dirty="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弊社のソフトウェア使用許諾契約書にサイン</a:t>
          </a:r>
        </a:p>
      </dgm:t>
    </dgm:pt>
    <dgm:pt modelId="{F4993ACA-646C-4026-B8C2-260CE197D9B1}" type="parTrans" cxnId="{96E2A713-C2FA-4447-96A6-FCD58E62FE19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A3059510-1999-4749-B485-D9E6666E798F}" type="sibTrans" cxnId="{96E2A713-C2FA-4447-96A6-FCD58E62FE19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518CBF64-0EBB-4DF6-903B-06A7F62C36D7}">
      <dgm:prSet phldrT="[テキスト]"/>
      <dgm:spPr/>
      <dgm:t>
        <a:bodyPr/>
        <a:lstStyle/>
        <a:p>
          <a:pPr>
            <a:lnSpc>
              <a:spcPct val="100000"/>
            </a:lnSpc>
          </a:pPr>
          <a:r>
            <a: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rPr>
            <a:t>データのご提示</a:t>
          </a:r>
        </a:p>
      </dgm:t>
    </dgm:pt>
    <dgm:pt modelId="{B9B2A948-54C4-45F9-B913-FB3BF2991C25}" type="parTrans" cxnId="{7F7361CE-50A4-458A-BC90-6F6CB714F304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74356951-6E8B-4A94-9DE9-E0E96AB74914}" type="sibTrans" cxnId="{7F7361CE-50A4-458A-BC90-6F6CB714F304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728E4F3C-12DC-4699-9825-5025118E2A9B}">
      <dgm:prSet phldrT="[テキスト]" custT="1"/>
      <dgm:spPr/>
      <dgm:t>
        <a:bodyPr/>
        <a:lstStyle/>
        <a:p>
          <a:pPr>
            <a:lnSpc>
              <a:spcPct val="100000"/>
            </a:lnSpc>
            <a:buFontTx/>
            <a:buNone/>
          </a:pPr>
          <a:r>
            <a:rPr lang="ja-JP" altLang="en-US" sz="1400">
              <a:latin typeface="メイリオ" panose="020B0604030504040204" pitchFamily="50" charset="-128"/>
              <a:ea typeface="メイリオ" panose="020B0604030504040204" pitchFamily="50" charset="-128"/>
            </a:rPr>
            <a:t>予測対象のデータを</a:t>
          </a:r>
          <a:r>
            <a:rPr lang="en-US" altLang="ja-JP" sz="140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AI-Buffalo-</a:t>
          </a:r>
          <a:r>
            <a:rPr lang="ja-JP" altLang="en-US" sz="1400">
              <a:latin typeface="メイリオ" panose="020B0604030504040204" pitchFamily="50" charset="-128"/>
              <a:ea typeface="メイリオ" panose="020B0604030504040204" pitchFamily="50" charset="-128"/>
            </a:rPr>
            <a:t>のフォーマットに沿ってご提示</a:t>
          </a:r>
          <a:endParaRPr kumimoji="1" lang="ja-JP" altLang="en-US" sz="14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F29C8C3B-736F-45CA-93B2-85300B6DABF7}" type="parTrans" cxnId="{8DE5FE6C-C3CC-4F27-BB08-2E5465D38605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C734115C-00C2-4647-955F-1E56BE2108BD}" type="sibTrans" cxnId="{8DE5FE6C-C3CC-4F27-BB08-2E5465D38605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0717CB64-8834-4228-8313-FAA8E3DE2D47}">
      <dgm:prSet phldrT="[テキスト]"/>
      <dgm:spPr/>
      <dgm:t>
        <a:bodyPr/>
        <a:lstStyle/>
        <a:p>
          <a:pPr>
            <a:lnSpc>
              <a:spcPct val="100000"/>
            </a:lnSpc>
          </a:pPr>
          <a:r>
            <a: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</a:rPr>
            <a:t>ご利用開始</a:t>
          </a:r>
        </a:p>
      </dgm:t>
    </dgm:pt>
    <dgm:pt modelId="{5C717509-B520-4B48-9602-FA94D63523AF}" type="parTrans" cxnId="{8EE26981-EAE4-4877-A380-9B9446F4B0F9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7EB1E33C-9963-488C-832F-88E6035410E0}" type="sibTrans" cxnId="{8EE26981-EAE4-4877-A380-9B9446F4B0F9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C9D938F-2984-42A4-AACA-1EBB25A0F170}">
      <dgm:prSet/>
      <dgm:spPr/>
      <dgm:t>
        <a:bodyPr/>
        <a:lstStyle/>
        <a:p>
          <a:pPr algn="l">
            <a:lnSpc>
              <a:spcPct val="100000"/>
            </a:lnSpc>
          </a:pPr>
          <a:endParaRPr kumimoji="1" lang="ja-JP" altLang="en-US" sz="110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2322A77-B765-4969-AAB9-56ADA0F4F6EC}" type="parTrans" cxnId="{98A1E409-0F00-4FA0-96B7-C3B32B4103A2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BECD0138-83AD-4BED-995B-B5FC9A89B5E1}" type="sibTrans" cxnId="{98A1E409-0F00-4FA0-96B7-C3B32B4103A2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146A9C05-3478-432E-9983-D094BA2A1A2D}">
      <dgm:prSet phldrT="[テキスト]" custT="1"/>
      <dgm:spPr/>
      <dgm:t>
        <a:bodyPr/>
        <a:lstStyle/>
        <a:p>
          <a:pPr algn="l">
            <a:lnSpc>
              <a:spcPct val="100000"/>
            </a:lnSpc>
            <a:buFontTx/>
            <a:buNone/>
          </a:pPr>
          <a:r>
            <a: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rPr>
            <a:t>登録するメールアドレスをご提示頂き弊社よりお客様専用</a:t>
          </a:r>
          <a:r>
            <a: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AI-Buffalo-</a:t>
          </a:r>
          <a:r>
            <a: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rPr>
            <a:t>の</a:t>
          </a:r>
          <a:r>
            <a:rPr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</a:rPr>
            <a:t>URL</a:t>
          </a:r>
          <a:r>
            <a:rPr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rPr>
            <a:t>を発行</a:t>
          </a:r>
          <a:endParaRPr kumimoji="1" lang="ja-JP" altLang="en-US" sz="14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02334C4C-D867-425B-9866-D9395881FAF3}" type="parTrans" cxnId="{3AEA7E22-3521-4D81-B53E-D9D48B1153AD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3932671A-0E69-446B-B83D-68B091931F8A}" type="sibTrans" cxnId="{3AEA7E22-3521-4D81-B53E-D9D48B1153AD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543F660D-20FB-42F7-B5ED-D8BDE3887C07}">
      <dgm:prSet/>
      <dgm:spPr/>
      <dgm:t>
        <a:bodyPr/>
        <a:lstStyle/>
        <a:p>
          <a:pPr algn="l">
            <a:lnSpc>
              <a:spcPct val="100000"/>
            </a:lnSpc>
          </a:pPr>
          <a:endParaRPr kumimoji="1" lang="ja-JP" altLang="en-US" sz="11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A097B4EA-D709-44AA-A92A-E4A30C676D58}" type="parTrans" cxnId="{87DC6BD6-9E6A-4079-B4B3-ECCB3342D08B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4AB49648-2BBB-4429-9940-94EC05855F99}" type="sibTrans" cxnId="{87DC6BD6-9E6A-4079-B4B3-ECCB3342D08B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1F5F91A8-C871-425C-B7B6-662933207E0B}">
      <dgm:prSet phldrT="[テキスト]" custT="1"/>
      <dgm:spPr/>
      <dgm:t>
        <a:bodyPr/>
        <a:lstStyle/>
        <a:p>
          <a:pPr algn="l">
            <a:lnSpc>
              <a:spcPct val="100000"/>
            </a:lnSpc>
            <a:buFontTx/>
            <a:buNone/>
          </a:pPr>
          <a:r>
            <a:rPr lang="ja-JP" altLang="en-US" sz="1800" b="1" dirty="0">
              <a:latin typeface="メイリオ" panose="020B0604030504040204" pitchFamily="50" charset="-128"/>
              <a:ea typeface="メイリオ" panose="020B0604030504040204" pitchFamily="50" charset="-128"/>
            </a:rPr>
            <a:t>お客様専用</a:t>
          </a:r>
          <a:r>
            <a:rPr lang="en-US" altLang="ja-JP" sz="1800" b="1" dirty="0">
              <a:latin typeface="メイリオ" panose="020B0604030504040204" pitchFamily="50" charset="-128"/>
              <a:ea typeface="メイリオ" panose="020B0604030504040204" pitchFamily="50" charset="-128"/>
            </a:rPr>
            <a:t>AI-Buffalo-</a:t>
          </a:r>
          <a:r>
            <a:rPr lang="ja-JP" altLang="en-US" sz="1800" b="1" dirty="0">
              <a:latin typeface="メイリオ" panose="020B0604030504040204" pitchFamily="50" charset="-128"/>
              <a:ea typeface="メイリオ" panose="020B0604030504040204" pitchFamily="50" charset="-128"/>
            </a:rPr>
            <a:t>のご利用開始</a:t>
          </a:r>
          <a:endParaRPr kumimoji="1" lang="ja-JP" altLang="en-US" sz="1800" b="1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130220D2-0349-4837-8DFF-E76DD7D58721}" type="parTrans" cxnId="{1A21E431-0687-49AE-BC92-3349A9F7ED53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B14755AB-4A08-4249-B42A-9667F67637E9}" type="sibTrans" cxnId="{1A21E431-0687-49AE-BC92-3349A9F7ED53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A4AB6DE2-DEEB-4502-B698-C64943DA3A17}">
      <dgm:prSet phldrT="[テキスト]" custT="1"/>
      <dgm:spPr/>
      <dgm:t>
        <a:bodyPr/>
        <a:lstStyle/>
        <a:p>
          <a:pPr>
            <a:lnSpc>
              <a:spcPct val="100000"/>
            </a:lnSpc>
            <a:buFontTx/>
            <a:buNone/>
          </a:pPr>
          <a:r>
            <a:rPr lang="ja-JP" altLang="en-US" sz="1800" b="1">
              <a:latin typeface="メイリオ" panose="020B0604030504040204" pitchFamily="50" charset="-128"/>
              <a:ea typeface="メイリオ" panose="020B0604030504040204" pitchFamily="50" charset="-128"/>
            </a:rPr>
            <a:t>お客様からデータのご提示</a:t>
          </a:r>
          <a:endParaRPr kumimoji="1" lang="ja-JP" altLang="en-US" sz="1800" b="1" dirty="0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96E818C6-E586-4979-A1A5-B3977CD59F46}" type="parTrans" cxnId="{5DC76141-ED34-4F80-9F51-390A1FA10A0F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F9886BF-384A-4B5F-B4E4-7CEA6B7154B2}" type="sibTrans" cxnId="{5DC76141-ED34-4F80-9F51-390A1FA10A0F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47E9348F-D814-4567-A933-E904B87DACD6}">
      <dgm:prSet phldrT="[テキスト]" custT="1"/>
      <dgm:spPr/>
      <dgm:t>
        <a:bodyPr/>
        <a:lstStyle/>
        <a:p>
          <a:pPr>
            <a:lnSpc>
              <a:spcPct val="100000"/>
            </a:lnSpc>
            <a:buFontTx/>
            <a:buNone/>
          </a:pPr>
          <a:r>
            <a:rPr lang="ja-JP" altLang="en-US" sz="1800" b="1" kern="120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ご契約</a:t>
          </a:r>
          <a:endParaRPr lang="ja-JP" altLang="en-US" sz="1800" b="1" kern="1200" dirty="0">
            <a:latin typeface="メイリオ" panose="020B0604030504040204" pitchFamily="50" charset="-128"/>
            <a:ea typeface="メイリオ" panose="020B0604030504040204" pitchFamily="50" charset="-128"/>
            <a:cs typeface="+mn-cs"/>
          </a:endParaRPr>
        </a:p>
      </dgm:t>
    </dgm:pt>
    <dgm:pt modelId="{043E3163-06A2-4219-A6C2-F7CFACD239FC}" type="parTrans" cxnId="{8DD83EA3-3B38-4792-B1D6-5F23605481F2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2DCA3A81-362F-4D1B-8166-BD016BD9D92C}" type="sibTrans" cxnId="{8DD83EA3-3B38-4792-B1D6-5F23605481F2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655CB1F6-2BC5-4ACF-8413-A6D881DD9FC9}">
      <dgm:prSet phldrT="[テキスト]" custT="1"/>
      <dgm:spPr/>
      <dgm:t>
        <a:bodyPr/>
        <a:lstStyle/>
        <a:p>
          <a:pPr>
            <a:lnSpc>
              <a:spcPct val="100000"/>
            </a:lnSpc>
            <a:buFontTx/>
            <a:buNone/>
          </a:pPr>
          <a:r>
            <a:rPr lang="ja-JP" altLang="en-US" sz="1800" b="1" kern="1200" dirty="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お打合せ</a:t>
          </a:r>
        </a:p>
      </dgm:t>
    </dgm:pt>
    <dgm:pt modelId="{98554B32-BD1F-45F2-A8EE-B1A625CBFBF4}" type="parTrans" cxnId="{A221A22E-ABBB-4E0A-8C2E-1BFF65E3D307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9DE35CA5-60A5-45CF-8310-C27A0E358F3F}" type="sibTrans" cxnId="{A221A22E-ABBB-4E0A-8C2E-1BFF65E3D307}">
      <dgm:prSet/>
      <dgm:spPr/>
      <dgm:t>
        <a:bodyPr/>
        <a:lstStyle/>
        <a:p>
          <a:pPr>
            <a:lnSpc>
              <a:spcPct val="100000"/>
            </a:lnSpc>
          </a:pPr>
          <a:endParaRPr kumimoji="1" lang="ja-JP" altLang="en-US">
            <a:latin typeface="メイリオ" panose="020B0604030504040204" pitchFamily="50" charset="-128"/>
            <a:ea typeface="メイリオ" panose="020B0604030504040204" pitchFamily="50" charset="-128"/>
          </a:endParaRPr>
        </a:p>
      </dgm:t>
    </dgm:pt>
    <dgm:pt modelId="{CB428EF3-2A68-4DBE-A9B5-E291C6FDE268}" type="pres">
      <dgm:prSet presAssocID="{A249B764-C408-4F49-BD70-46445EF05FD9}" presName="linearFlow" presStyleCnt="0">
        <dgm:presLayoutVars>
          <dgm:dir/>
          <dgm:animLvl val="lvl"/>
          <dgm:resizeHandles val="exact"/>
        </dgm:presLayoutVars>
      </dgm:prSet>
      <dgm:spPr/>
    </dgm:pt>
    <dgm:pt modelId="{FC6E8864-ACAE-4764-82C7-3874D1D0556A}" type="pres">
      <dgm:prSet presAssocID="{4C97E5E0-E266-478D-88BD-83755FF3C160}" presName="composite" presStyleCnt="0"/>
      <dgm:spPr/>
    </dgm:pt>
    <dgm:pt modelId="{4B202DC5-C780-4DE0-A7EB-E1478BB72EB7}" type="pres">
      <dgm:prSet presAssocID="{4C97E5E0-E266-478D-88BD-83755FF3C160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971ED5B1-F346-41D1-913C-62E5E24FAF29}" type="pres">
      <dgm:prSet presAssocID="{4C97E5E0-E266-478D-88BD-83755FF3C160}" presName="descendantText" presStyleLbl="alignAcc1" presStyleIdx="0" presStyleCnt="4">
        <dgm:presLayoutVars>
          <dgm:bulletEnabled val="1"/>
        </dgm:presLayoutVars>
      </dgm:prSet>
      <dgm:spPr/>
    </dgm:pt>
    <dgm:pt modelId="{A47B475F-0A25-4CC6-B94E-3D6554643029}" type="pres">
      <dgm:prSet presAssocID="{24192233-BB12-410E-996B-A2049B93D9DF}" presName="sp" presStyleCnt="0"/>
      <dgm:spPr/>
    </dgm:pt>
    <dgm:pt modelId="{58C83D42-F3CD-402A-8104-300BE356743F}" type="pres">
      <dgm:prSet presAssocID="{C841F964-926C-4BAC-8F5B-24E6812EE9BA}" presName="composite" presStyleCnt="0"/>
      <dgm:spPr/>
    </dgm:pt>
    <dgm:pt modelId="{57D8EE0D-8848-4B47-BA22-50784A816CDC}" type="pres">
      <dgm:prSet presAssocID="{C841F964-926C-4BAC-8F5B-24E6812EE9B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70D683DA-8C2A-4CC6-A524-752E0ACDF9CC}" type="pres">
      <dgm:prSet presAssocID="{C841F964-926C-4BAC-8F5B-24E6812EE9BA}" presName="descendantText" presStyleLbl="alignAcc1" presStyleIdx="1" presStyleCnt="4">
        <dgm:presLayoutVars>
          <dgm:bulletEnabled val="1"/>
        </dgm:presLayoutVars>
      </dgm:prSet>
      <dgm:spPr/>
    </dgm:pt>
    <dgm:pt modelId="{81D9181E-0262-4219-90DF-F0A055D952B2}" type="pres">
      <dgm:prSet presAssocID="{2FE3A6F6-9F71-4D48-9BBF-25FECD1C1F12}" presName="sp" presStyleCnt="0"/>
      <dgm:spPr/>
    </dgm:pt>
    <dgm:pt modelId="{63CB4197-AF72-4AB6-9BCC-82FD6C3E5407}" type="pres">
      <dgm:prSet presAssocID="{518CBF64-0EBB-4DF6-903B-06A7F62C36D7}" presName="composite" presStyleCnt="0"/>
      <dgm:spPr/>
    </dgm:pt>
    <dgm:pt modelId="{EB4527A0-42D0-42E4-9979-5CE19CE9B9EA}" type="pres">
      <dgm:prSet presAssocID="{518CBF64-0EBB-4DF6-903B-06A7F62C36D7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B4DAAA6D-F781-4196-93B4-12A4F961CDBA}" type="pres">
      <dgm:prSet presAssocID="{518CBF64-0EBB-4DF6-903B-06A7F62C36D7}" presName="descendantText" presStyleLbl="alignAcc1" presStyleIdx="2" presStyleCnt="4">
        <dgm:presLayoutVars>
          <dgm:bulletEnabled val="1"/>
        </dgm:presLayoutVars>
      </dgm:prSet>
      <dgm:spPr/>
    </dgm:pt>
    <dgm:pt modelId="{B3A45539-040A-4E11-9D56-D4FF4DB0EA7F}" type="pres">
      <dgm:prSet presAssocID="{74356951-6E8B-4A94-9DE9-E0E96AB74914}" presName="sp" presStyleCnt="0"/>
      <dgm:spPr/>
    </dgm:pt>
    <dgm:pt modelId="{D049CA05-D5FE-42C6-A850-F1BA61C4AD5C}" type="pres">
      <dgm:prSet presAssocID="{0717CB64-8834-4228-8313-FAA8E3DE2D47}" presName="composite" presStyleCnt="0"/>
      <dgm:spPr/>
    </dgm:pt>
    <dgm:pt modelId="{B637ADB6-D372-4C47-B112-1985E06404F2}" type="pres">
      <dgm:prSet presAssocID="{0717CB64-8834-4228-8313-FAA8E3DE2D47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CB94BB2B-BB4B-4AFF-B1A5-75364066E603}" type="pres">
      <dgm:prSet presAssocID="{0717CB64-8834-4228-8313-FAA8E3DE2D47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98A1E409-0F00-4FA0-96B7-C3B32B4103A2}" srcId="{0717CB64-8834-4228-8313-FAA8E3DE2D47}" destId="{6C9D938F-2984-42A4-AACA-1EBB25A0F170}" srcOrd="0" destOrd="0" parTransId="{22322A77-B765-4969-AAB9-56ADA0F4F6EC}" sibTransId="{BECD0138-83AD-4BED-995B-B5FC9A89B5E1}"/>
    <dgm:cxn modelId="{FFACF909-218D-4AF0-9E80-62CDF69CE90A}" type="presOf" srcId="{A249B764-C408-4F49-BD70-46445EF05FD9}" destId="{CB428EF3-2A68-4DBE-A9B5-E291C6FDE268}" srcOrd="0" destOrd="0" presId="urn:microsoft.com/office/officeart/2005/8/layout/chevron2"/>
    <dgm:cxn modelId="{80374C0B-AB8A-419C-B589-DB8621266BA8}" type="presOf" srcId="{D13EA3B0-A6A4-44D1-AAC9-A8A90B4DABC2}" destId="{971ED5B1-F346-41D1-913C-62E5E24FAF29}" srcOrd="0" destOrd="1" presId="urn:microsoft.com/office/officeart/2005/8/layout/chevron2"/>
    <dgm:cxn modelId="{96E2A713-C2FA-4447-96A6-FCD58E62FE19}" srcId="{C841F964-926C-4BAC-8F5B-24E6812EE9BA}" destId="{50B50BB4-E689-4F84-976D-896CB97C6D44}" srcOrd="1" destOrd="0" parTransId="{F4993ACA-646C-4026-B8C2-260CE197D9B1}" sibTransId="{A3059510-1999-4749-B485-D9E6666E798F}"/>
    <dgm:cxn modelId="{3AEA7E22-3521-4D81-B53E-D9D48B1153AD}" srcId="{0717CB64-8834-4228-8313-FAA8E3DE2D47}" destId="{146A9C05-3478-432E-9983-D094BA2A1A2D}" srcOrd="2" destOrd="0" parTransId="{02334C4C-D867-425B-9866-D9395881FAF3}" sibTransId="{3932671A-0E69-446B-B83D-68B091931F8A}"/>
    <dgm:cxn modelId="{2AB96223-97B4-45BD-945A-3E30FF20B9E7}" type="presOf" srcId="{6C9D938F-2984-42A4-AACA-1EBB25A0F170}" destId="{CB94BB2B-BB4B-4AFF-B1A5-75364066E603}" srcOrd="0" destOrd="0" presId="urn:microsoft.com/office/officeart/2005/8/layout/chevron2"/>
    <dgm:cxn modelId="{A221A22E-ABBB-4E0A-8C2E-1BFF65E3D307}" srcId="{4C97E5E0-E266-478D-88BD-83755FF3C160}" destId="{655CB1F6-2BC5-4ACF-8413-A6D881DD9FC9}" srcOrd="0" destOrd="0" parTransId="{98554B32-BD1F-45F2-A8EE-B1A625CBFBF4}" sibTransId="{9DE35CA5-60A5-45CF-8310-C27A0E358F3F}"/>
    <dgm:cxn modelId="{1A21E431-0687-49AE-BC92-3349A9F7ED53}" srcId="{0717CB64-8834-4228-8313-FAA8E3DE2D47}" destId="{1F5F91A8-C871-425C-B7B6-662933207E0B}" srcOrd="1" destOrd="0" parTransId="{130220D2-0349-4837-8DFF-E76DD7D58721}" sibTransId="{B14755AB-4A08-4249-B42A-9667F67637E9}"/>
    <dgm:cxn modelId="{5DC76141-ED34-4F80-9F51-390A1FA10A0F}" srcId="{518CBF64-0EBB-4DF6-903B-06A7F62C36D7}" destId="{A4AB6DE2-DEEB-4502-B698-C64943DA3A17}" srcOrd="0" destOrd="0" parTransId="{96E818C6-E586-4979-A1A5-B3977CD59F46}" sibTransId="{6F9886BF-384A-4B5F-B4E4-7CEA6B7154B2}"/>
    <dgm:cxn modelId="{FDC3C643-89AF-4107-A9D8-3234ECF80022}" type="presOf" srcId="{0717CB64-8834-4228-8313-FAA8E3DE2D47}" destId="{B637ADB6-D372-4C47-B112-1985E06404F2}" srcOrd="0" destOrd="0" presId="urn:microsoft.com/office/officeart/2005/8/layout/chevron2"/>
    <dgm:cxn modelId="{9DEF9147-38B2-4540-8A04-8664A018DC45}" srcId="{A249B764-C408-4F49-BD70-46445EF05FD9}" destId="{4C97E5E0-E266-478D-88BD-83755FF3C160}" srcOrd="0" destOrd="0" parTransId="{BAB117A8-C9F3-4D21-B0A1-A8B99AC342B8}" sibTransId="{24192233-BB12-410E-996B-A2049B93D9DF}"/>
    <dgm:cxn modelId="{1B5F7369-60C2-4E66-933E-24FB0E73953B}" type="presOf" srcId="{655CB1F6-2BC5-4ACF-8413-A6D881DD9FC9}" destId="{971ED5B1-F346-41D1-913C-62E5E24FAF29}" srcOrd="0" destOrd="0" presId="urn:microsoft.com/office/officeart/2005/8/layout/chevron2"/>
    <dgm:cxn modelId="{0FAEAB49-2C02-48F2-AD82-3FC438654A87}" type="presOf" srcId="{47E9348F-D814-4567-A933-E904B87DACD6}" destId="{70D683DA-8C2A-4CC6-A524-752E0ACDF9CC}" srcOrd="0" destOrd="0" presId="urn:microsoft.com/office/officeart/2005/8/layout/chevron2"/>
    <dgm:cxn modelId="{8DE5FE6C-C3CC-4F27-BB08-2E5465D38605}" srcId="{518CBF64-0EBB-4DF6-903B-06A7F62C36D7}" destId="{728E4F3C-12DC-4699-9825-5025118E2A9B}" srcOrd="1" destOrd="0" parTransId="{F29C8C3B-736F-45CA-93B2-85300B6DABF7}" sibTransId="{C734115C-00C2-4647-955F-1E56BE2108BD}"/>
    <dgm:cxn modelId="{BC7CEF51-CD27-4D99-A260-2E7CEFA0D3BD}" type="presOf" srcId="{543F660D-20FB-42F7-B5ED-D8BDE3887C07}" destId="{CB94BB2B-BB4B-4AFF-B1A5-75364066E603}" srcOrd="0" destOrd="3" presId="urn:microsoft.com/office/officeart/2005/8/layout/chevron2"/>
    <dgm:cxn modelId="{D1DCB77B-7875-4173-B059-9D49BC309CB4}" type="presOf" srcId="{1F5F91A8-C871-425C-B7B6-662933207E0B}" destId="{CB94BB2B-BB4B-4AFF-B1A5-75364066E603}" srcOrd="0" destOrd="1" presId="urn:microsoft.com/office/officeart/2005/8/layout/chevron2"/>
    <dgm:cxn modelId="{8EE26981-EAE4-4877-A380-9B9446F4B0F9}" srcId="{A249B764-C408-4F49-BD70-46445EF05FD9}" destId="{0717CB64-8834-4228-8313-FAA8E3DE2D47}" srcOrd="3" destOrd="0" parTransId="{5C717509-B520-4B48-9602-FA94D63523AF}" sibTransId="{7EB1E33C-9963-488C-832F-88E6035410E0}"/>
    <dgm:cxn modelId="{3BF3E191-D7B9-431B-AA23-DFB297CD508C}" srcId="{4C97E5E0-E266-478D-88BD-83755FF3C160}" destId="{D13EA3B0-A6A4-44D1-AAC9-A8A90B4DABC2}" srcOrd="1" destOrd="0" parTransId="{CBA6E1B6-EE81-4BAC-B396-B92C2BEFB4DE}" sibTransId="{480DF7EE-B8D9-4206-BFA4-FF4F2379B33F}"/>
    <dgm:cxn modelId="{1BFBB393-471B-494F-B7A1-7355E3F6CFC9}" type="presOf" srcId="{4C97E5E0-E266-478D-88BD-83755FF3C160}" destId="{4B202DC5-C780-4DE0-A7EB-E1478BB72EB7}" srcOrd="0" destOrd="0" presId="urn:microsoft.com/office/officeart/2005/8/layout/chevron2"/>
    <dgm:cxn modelId="{13E9769C-5B35-44AB-A592-F7DCE518BD92}" type="presOf" srcId="{C841F964-926C-4BAC-8F5B-24E6812EE9BA}" destId="{57D8EE0D-8848-4B47-BA22-50784A816CDC}" srcOrd="0" destOrd="0" presId="urn:microsoft.com/office/officeart/2005/8/layout/chevron2"/>
    <dgm:cxn modelId="{3BD9D59D-F834-4CEF-B5CA-2FD54F703604}" type="presOf" srcId="{50B50BB4-E689-4F84-976D-896CB97C6D44}" destId="{70D683DA-8C2A-4CC6-A524-752E0ACDF9CC}" srcOrd="0" destOrd="1" presId="urn:microsoft.com/office/officeart/2005/8/layout/chevron2"/>
    <dgm:cxn modelId="{8DD83EA3-3B38-4792-B1D6-5F23605481F2}" srcId="{C841F964-926C-4BAC-8F5B-24E6812EE9BA}" destId="{47E9348F-D814-4567-A933-E904B87DACD6}" srcOrd="0" destOrd="0" parTransId="{043E3163-06A2-4219-A6C2-F7CFACD239FC}" sibTransId="{2DCA3A81-362F-4D1B-8166-BD016BD9D92C}"/>
    <dgm:cxn modelId="{6122B7A3-FEC1-4BD3-9250-F75212FC164A}" type="presOf" srcId="{518CBF64-0EBB-4DF6-903B-06A7F62C36D7}" destId="{EB4527A0-42D0-42E4-9979-5CE19CE9B9EA}" srcOrd="0" destOrd="0" presId="urn:microsoft.com/office/officeart/2005/8/layout/chevron2"/>
    <dgm:cxn modelId="{409A79AF-600A-43F1-87A4-0D9134B324FD}" srcId="{A249B764-C408-4F49-BD70-46445EF05FD9}" destId="{C841F964-926C-4BAC-8F5B-24E6812EE9BA}" srcOrd="1" destOrd="0" parTransId="{4AB06E82-8663-43E0-A9A6-077CBE462062}" sibTransId="{2FE3A6F6-9F71-4D48-9BBF-25FECD1C1F12}"/>
    <dgm:cxn modelId="{7F7361CE-50A4-458A-BC90-6F6CB714F304}" srcId="{A249B764-C408-4F49-BD70-46445EF05FD9}" destId="{518CBF64-0EBB-4DF6-903B-06A7F62C36D7}" srcOrd="2" destOrd="0" parTransId="{B9B2A948-54C4-45F9-B913-FB3BF2991C25}" sibTransId="{74356951-6E8B-4A94-9DE9-E0E96AB74914}"/>
    <dgm:cxn modelId="{87DC6BD6-9E6A-4079-B4B3-ECCB3342D08B}" srcId="{0717CB64-8834-4228-8313-FAA8E3DE2D47}" destId="{543F660D-20FB-42F7-B5ED-D8BDE3887C07}" srcOrd="3" destOrd="0" parTransId="{A097B4EA-D709-44AA-A92A-E4A30C676D58}" sibTransId="{4AB49648-2BBB-4429-9940-94EC05855F99}"/>
    <dgm:cxn modelId="{09B3E0D7-B50D-4243-9354-1790D1619D91}" type="presOf" srcId="{A4AB6DE2-DEEB-4502-B698-C64943DA3A17}" destId="{B4DAAA6D-F781-4196-93B4-12A4F961CDBA}" srcOrd="0" destOrd="0" presId="urn:microsoft.com/office/officeart/2005/8/layout/chevron2"/>
    <dgm:cxn modelId="{430B8DF9-C060-42BA-ADFE-715B96449F91}" type="presOf" srcId="{728E4F3C-12DC-4699-9825-5025118E2A9B}" destId="{B4DAAA6D-F781-4196-93B4-12A4F961CDBA}" srcOrd="0" destOrd="1" presId="urn:microsoft.com/office/officeart/2005/8/layout/chevron2"/>
    <dgm:cxn modelId="{0FF496FE-907E-43A9-BED3-F24996A6D76A}" type="presOf" srcId="{146A9C05-3478-432E-9983-D094BA2A1A2D}" destId="{CB94BB2B-BB4B-4AFF-B1A5-75364066E603}" srcOrd="0" destOrd="2" presId="urn:microsoft.com/office/officeart/2005/8/layout/chevron2"/>
    <dgm:cxn modelId="{3360C9B7-29D0-43B6-B8E8-5CBA884CB70F}" type="presParOf" srcId="{CB428EF3-2A68-4DBE-A9B5-E291C6FDE268}" destId="{FC6E8864-ACAE-4764-82C7-3874D1D0556A}" srcOrd="0" destOrd="0" presId="urn:microsoft.com/office/officeart/2005/8/layout/chevron2"/>
    <dgm:cxn modelId="{6AB10D2D-677D-4807-A2F5-F8B9A2549DBA}" type="presParOf" srcId="{FC6E8864-ACAE-4764-82C7-3874D1D0556A}" destId="{4B202DC5-C780-4DE0-A7EB-E1478BB72EB7}" srcOrd="0" destOrd="0" presId="urn:microsoft.com/office/officeart/2005/8/layout/chevron2"/>
    <dgm:cxn modelId="{E36FA87C-8006-414F-B6EB-90157D9D1E1A}" type="presParOf" srcId="{FC6E8864-ACAE-4764-82C7-3874D1D0556A}" destId="{971ED5B1-F346-41D1-913C-62E5E24FAF29}" srcOrd="1" destOrd="0" presId="urn:microsoft.com/office/officeart/2005/8/layout/chevron2"/>
    <dgm:cxn modelId="{2679C8B9-2E52-43E7-AD8A-A22D8EBDCEC3}" type="presParOf" srcId="{CB428EF3-2A68-4DBE-A9B5-E291C6FDE268}" destId="{A47B475F-0A25-4CC6-B94E-3D6554643029}" srcOrd="1" destOrd="0" presId="urn:microsoft.com/office/officeart/2005/8/layout/chevron2"/>
    <dgm:cxn modelId="{C9028083-C7B5-4B5A-8BFB-033EF4A1AD7C}" type="presParOf" srcId="{CB428EF3-2A68-4DBE-A9B5-E291C6FDE268}" destId="{58C83D42-F3CD-402A-8104-300BE356743F}" srcOrd="2" destOrd="0" presId="urn:microsoft.com/office/officeart/2005/8/layout/chevron2"/>
    <dgm:cxn modelId="{D98C5E68-028C-460A-8855-474ABDFDF2B4}" type="presParOf" srcId="{58C83D42-F3CD-402A-8104-300BE356743F}" destId="{57D8EE0D-8848-4B47-BA22-50784A816CDC}" srcOrd="0" destOrd="0" presId="urn:microsoft.com/office/officeart/2005/8/layout/chevron2"/>
    <dgm:cxn modelId="{7AD2B1CC-893F-4A6E-9CAB-C935B5AEC8C1}" type="presParOf" srcId="{58C83D42-F3CD-402A-8104-300BE356743F}" destId="{70D683DA-8C2A-4CC6-A524-752E0ACDF9CC}" srcOrd="1" destOrd="0" presId="urn:microsoft.com/office/officeart/2005/8/layout/chevron2"/>
    <dgm:cxn modelId="{994C248D-2154-48F2-B086-4C03FA4A3BE0}" type="presParOf" srcId="{CB428EF3-2A68-4DBE-A9B5-E291C6FDE268}" destId="{81D9181E-0262-4219-90DF-F0A055D952B2}" srcOrd="3" destOrd="0" presId="urn:microsoft.com/office/officeart/2005/8/layout/chevron2"/>
    <dgm:cxn modelId="{EEA3ECB2-EF9F-454D-81BA-AFABB5B998BB}" type="presParOf" srcId="{CB428EF3-2A68-4DBE-A9B5-E291C6FDE268}" destId="{63CB4197-AF72-4AB6-9BCC-82FD6C3E5407}" srcOrd="4" destOrd="0" presId="urn:microsoft.com/office/officeart/2005/8/layout/chevron2"/>
    <dgm:cxn modelId="{0F670086-8C87-4C32-AB83-67C353915611}" type="presParOf" srcId="{63CB4197-AF72-4AB6-9BCC-82FD6C3E5407}" destId="{EB4527A0-42D0-42E4-9979-5CE19CE9B9EA}" srcOrd="0" destOrd="0" presId="urn:microsoft.com/office/officeart/2005/8/layout/chevron2"/>
    <dgm:cxn modelId="{DEA521F2-92B0-40D2-AD7D-07894267B9EE}" type="presParOf" srcId="{63CB4197-AF72-4AB6-9BCC-82FD6C3E5407}" destId="{B4DAAA6D-F781-4196-93B4-12A4F961CDBA}" srcOrd="1" destOrd="0" presId="urn:microsoft.com/office/officeart/2005/8/layout/chevron2"/>
    <dgm:cxn modelId="{962391D5-4252-4F87-93B5-5E5A78E0F657}" type="presParOf" srcId="{CB428EF3-2A68-4DBE-A9B5-E291C6FDE268}" destId="{B3A45539-040A-4E11-9D56-D4FF4DB0EA7F}" srcOrd="5" destOrd="0" presId="urn:microsoft.com/office/officeart/2005/8/layout/chevron2"/>
    <dgm:cxn modelId="{E507E4C3-B180-4E2D-B1DC-7771AE2B2CB0}" type="presParOf" srcId="{CB428EF3-2A68-4DBE-A9B5-E291C6FDE268}" destId="{D049CA05-D5FE-42C6-A850-F1BA61C4AD5C}" srcOrd="6" destOrd="0" presId="urn:microsoft.com/office/officeart/2005/8/layout/chevron2"/>
    <dgm:cxn modelId="{EBAB3B82-80DB-4756-AFED-28E262E861EE}" type="presParOf" srcId="{D049CA05-D5FE-42C6-A850-F1BA61C4AD5C}" destId="{B637ADB6-D372-4C47-B112-1985E06404F2}" srcOrd="0" destOrd="0" presId="urn:microsoft.com/office/officeart/2005/8/layout/chevron2"/>
    <dgm:cxn modelId="{E5EBFEBF-B9CA-429C-95DF-D5729A89390D}" type="presParOf" srcId="{D049CA05-D5FE-42C6-A850-F1BA61C4AD5C}" destId="{CB94BB2B-BB4B-4AFF-B1A5-75364066E60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202DC5-C780-4DE0-A7EB-E1478BB72EB7}">
      <dsp:nvSpPr>
        <dsp:cNvPr id="0" name=""/>
        <dsp:cNvSpPr/>
      </dsp:nvSpPr>
      <dsp:spPr>
        <a:xfrm rot="5400000">
          <a:off x="-210541" y="213114"/>
          <a:ext cx="1403608" cy="982525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000" kern="1200" dirty="0">
              <a:latin typeface="メイリオ" panose="020B0604030504040204" pitchFamily="50" charset="-128"/>
              <a:ea typeface="メイリオ" panose="020B0604030504040204" pitchFamily="50" charset="-128"/>
            </a:rPr>
            <a:t>お打合わせ</a:t>
          </a:r>
        </a:p>
      </dsp:txBody>
      <dsp:txXfrm rot="-5400000">
        <a:off x="1" y="493836"/>
        <a:ext cx="982525" cy="421083"/>
      </dsp:txXfrm>
    </dsp:sp>
    <dsp:sp modelId="{971ED5B1-F346-41D1-913C-62E5E24FAF29}">
      <dsp:nvSpPr>
        <dsp:cNvPr id="0" name=""/>
        <dsp:cNvSpPr/>
      </dsp:nvSpPr>
      <dsp:spPr>
        <a:xfrm rot="5400000">
          <a:off x="4110224" y="-3125125"/>
          <a:ext cx="912345" cy="71677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ja-JP" altLang="en-US" sz="1800" b="1" kern="1200" dirty="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お打合せ</a:t>
          </a: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altLang="ja-JP" sz="1400" kern="120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AI-Buffalo-</a:t>
          </a:r>
          <a:r>
            <a:rPr lang="ja-JP" altLang="en-US" sz="1400" kern="120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の性能のご説明、お客様の用途の確認</a:t>
          </a:r>
          <a:endParaRPr lang="ja-JP" altLang="en-US" sz="1400" kern="1200" dirty="0">
            <a:latin typeface="メイリオ" panose="020B0604030504040204" pitchFamily="50" charset="-128"/>
            <a:ea typeface="メイリオ" panose="020B0604030504040204" pitchFamily="50" charset="-128"/>
            <a:cs typeface="+mn-cs"/>
          </a:endParaRPr>
        </a:p>
      </dsp:txBody>
      <dsp:txXfrm rot="-5400000">
        <a:off x="982526" y="47110"/>
        <a:ext cx="7123206" cy="823271"/>
      </dsp:txXfrm>
    </dsp:sp>
    <dsp:sp modelId="{57D8EE0D-8848-4B47-BA22-50784A816CDC}">
      <dsp:nvSpPr>
        <dsp:cNvPr id="0" name=""/>
        <dsp:cNvSpPr/>
      </dsp:nvSpPr>
      <dsp:spPr>
        <a:xfrm rot="5400000">
          <a:off x="-210541" y="1471697"/>
          <a:ext cx="1403608" cy="982525"/>
        </a:xfrm>
        <a:prstGeom prst="chevron">
          <a:avLst/>
        </a:prstGeom>
        <a:solidFill>
          <a:schemeClr val="accent1">
            <a:shade val="80000"/>
            <a:hueOff val="2110"/>
            <a:satOff val="451"/>
            <a:lumOff val="5657"/>
            <a:alphaOff val="0"/>
          </a:schemeClr>
        </a:solidFill>
        <a:ln w="15875" cap="flat" cmpd="sng" algn="ctr">
          <a:solidFill>
            <a:schemeClr val="accent1">
              <a:shade val="80000"/>
              <a:hueOff val="2110"/>
              <a:satOff val="451"/>
              <a:lumOff val="56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000" kern="1200" dirty="0">
              <a:latin typeface="メイリオ" panose="020B0604030504040204" pitchFamily="50" charset="-128"/>
              <a:ea typeface="メイリオ" panose="020B0604030504040204" pitchFamily="50" charset="-128"/>
            </a:rPr>
            <a:t>ご契約</a:t>
          </a:r>
        </a:p>
      </dsp:txBody>
      <dsp:txXfrm rot="-5400000">
        <a:off x="1" y="1752419"/>
        <a:ext cx="982525" cy="421083"/>
      </dsp:txXfrm>
    </dsp:sp>
    <dsp:sp modelId="{70D683DA-8C2A-4CC6-A524-752E0ACDF9CC}">
      <dsp:nvSpPr>
        <dsp:cNvPr id="0" name=""/>
        <dsp:cNvSpPr/>
      </dsp:nvSpPr>
      <dsp:spPr>
        <a:xfrm rot="5400000">
          <a:off x="4110224" y="-1866542"/>
          <a:ext cx="912345" cy="71677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2110"/>
              <a:satOff val="451"/>
              <a:lumOff val="56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ja-JP" altLang="en-US" sz="1800" b="1" kern="120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ご契約</a:t>
          </a:r>
          <a:endParaRPr lang="ja-JP" altLang="en-US" sz="1800" b="1" kern="1200" dirty="0">
            <a:latin typeface="メイリオ" panose="020B0604030504040204" pitchFamily="50" charset="-128"/>
            <a:ea typeface="メイリオ" panose="020B0604030504040204" pitchFamily="50" charset="-128"/>
            <a:cs typeface="+mn-cs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ja-JP" altLang="en-US" sz="1400" kern="1200" dirty="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弊社のソフトウェア使用許諾契約書にサイン</a:t>
          </a:r>
        </a:p>
      </dsp:txBody>
      <dsp:txXfrm rot="-5400000">
        <a:off x="982526" y="1305693"/>
        <a:ext cx="7123206" cy="823271"/>
      </dsp:txXfrm>
    </dsp:sp>
    <dsp:sp modelId="{EB4527A0-42D0-42E4-9979-5CE19CE9B9EA}">
      <dsp:nvSpPr>
        <dsp:cNvPr id="0" name=""/>
        <dsp:cNvSpPr/>
      </dsp:nvSpPr>
      <dsp:spPr>
        <a:xfrm rot="5400000">
          <a:off x="-210541" y="2730279"/>
          <a:ext cx="1403608" cy="982525"/>
        </a:xfrm>
        <a:prstGeom prst="chevron">
          <a:avLst/>
        </a:prstGeom>
        <a:solidFill>
          <a:schemeClr val="accent1">
            <a:shade val="80000"/>
            <a:hueOff val="4219"/>
            <a:satOff val="902"/>
            <a:lumOff val="11314"/>
            <a:alphaOff val="0"/>
          </a:schemeClr>
        </a:solidFill>
        <a:ln w="15875" cap="flat" cmpd="sng" algn="ctr">
          <a:solidFill>
            <a:schemeClr val="accent1">
              <a:shade val="80000"/>
              <a:hueOff val="4219"/>
              <a:satOff val="902"/>
              <a:lumOff val="11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000" kern="1200" dirty="0">
              <a:latin typeface="メイリオ" panose="020B0604030504040204" pitchFamily="50" charset="-128"/>
              <a:ea typeface="メイリオ" panose="020B0604030504040204" pitchFamily="50" charset="-128"/>
            </a:rPr>
            <a:t>データのご提示</a:t>
          </a:r>
        </a:p>
      </dsp:txBody>
      <dsp:txXfrm rot="-5400000">
        <a:off x="1" y="3011001"/>
        <a:ext cx="982525" cy="421083"/>
      </dsp:txXfrm>
    </dsp:sp>
    <dsp:sp modelId="{B4DAAA6D-F781-4196-93B4-12A4F961CDBA}">
      <dsp:nvSpPr>
        <dsp:cNvPr id="0" name=""/>
        <dsp:cNvSpPr/>
      </dsp:nvSpPr>
      <dsp:spPr>
        <a:xfrm rot="5400000">
          <a:off x="4110224" y="-607960"/>
          <a:ext cx="912345" cy="71677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4219"/>
              <a:satOff val="902"/>
              <a:lumOff val="11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ja-JP" altLang="en-US" sz="1800" b="1" kern="1200">
              <a:latin typeface="メイリオ" panose="020B0604030504040204" pitchFamily="50" charset="-128"/>
              <a:ea typeface="メイリオ" panose="020B0604030504040204" pitchFamily="50" charset="-128"/>
            </a:rPr>
            <a:t>お客様からデータのご提示</a:t>
          </a:r>
          <a:endParaRPr kumimoji="1" lang="ja-JP" altLang="en-US" sz="1800" b="1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ja-JP" altLang="en-US" sz="1400" kern="1200">
              <a:latin typeface="メイリオ" panose="020B0604030504040204" pitchFamily="50" charset="-128"/>
              <a:ea typeface="メイリオ" panose="020B0604030504040204" pitchFamily="50" charset="-128"/>
            </a:rPr>
            <a:t>予測対象のデータを</a:t>
          </a:r>
          <a:r>
            <a:rPr lang="en-US" altLang="ja-JP" sz="1400" kern="120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AI-Buffalo-</a:t>
          </a:r>
          <a:r>
            <a:rPr lang="ja-JP" altLang="en-US" sz="1400" kern="1200">
              <a:latin typeface="メイリオ" panose="020B0604030504040204" pitchFamily="50" charset="-128"/>
              <a:ea typeface="メイリオ" panose="020B0604030504040204" pitchFamily="50" charset="-128"/>
            </a:rPr>
            <a:t>のフォーマットに沿ってご提示</a:t>
          </a:r>
          <a:endParaRPr kumimoji="1" lang="ja-JP" altLang="en-US" sz="14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 rot="-5400000">
        <a:off x="982526" y="2564275"/>
        <a:ext cx="7123206" cy="823271"/>
      </dsp:txXfrm>
    </dsp:sp>
    <dsp:sp modelId="{B637ADB6-D372-4C47-B112-1985E06404F2}">
      <dsp:nvSpPr>
        <dsp:cNvPr id="0" name=""/>
        <dsp:cNvSpPr/>
      </dsp:nvSpPr>
      <dsp:spPr>
        <a:xfrm rot="5400000">
          <a:off x="-210541" y="3988862"/>
          <a:ext cx="1403608" cy="982525"/>
        </a:xfrm>
        <a:prstGeom prst="chevron">
          <a:avLst/>
        </a:prstGeom>
        <a:solidFill>
          <a:schemeClr val="accent1">
            <a:shade val="80000"/>
            <a:hueOff val="6329"/>
            <a:satOff val="1353"/>
            <a:lumOff val="16971"/>
            <a:alphaOff val="0"/>
          </a:schemeClr>
        </a:solidFill>
        <a:ln w="15875" cap="flat" cmpd="sng" algn="ctr">
          <a:solidFill>
            <a:schemeClr val="accent1">
              <a:shade val="80000"/>
              <a:hueOff val="6329"/>
              <a:satOff val="1353"/>
              <a:lumOff val="169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1000" kern="1200" dirty="0">
              <a:latin typeface="メイリオ" panose="020B0604030504040204" pitchFamily="50" charset="-128"/>
              <a:ea typeface="メイリオ" panose="020B0604030504040204" pitchFamily="50" charset="-128"/>
            </a:rPr>
            <a:t>ご利用開始</a:t>
          </a:r>
        </a:p>
      </dsp:txBody>
      <dsp:txXfrm rot="-5400000">
        <a:off x="1" y="4269584"/>
        <a:ext cx="982525" cy="421083"/>
      </dsp:txXfrm>
    </dsp:sp>
    <dsp:sp modelId="{CB94BB2B-BB4B-4AFF-B1A5-75364066E603}">
      <dsp:nvSpPr>
        <dsp:cNvPr id="0" name=""/>
        <dsp:cNvSpPr/>
      </dsp:nvSpPr>
      <dsp:spPr>
        <a:xfrm rot="5400000">
          <a:off x="4110224" y="650622"/>
          <a:ext cx="912345" cy="716774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6329"/>
              <a:satOff val="1353"/>
              <a:lumOff val="169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1" lang="ja-JP" altLang="en-US" sz="1100" kern="1200"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pPr marL="17145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ja-JP" altLang="en-US" sz="1800" b="1" kern="1200" dirty="0">
              <a:latin typeface="メイリオ" panose="020B0604030504040204" pitchFamily="50" charset="-128"/>
              <a:ea typeface="メイリオ" panose="020B0604030504040204" pitchFamily="50" charset="-128"/>
            </a:rPr>
            <a:t>お客様専用</a:t>
          </a:r>
          <a:r>
            <a:rPr lang="en-US" altLang="ja-JP" sz="1800" b="1" kern="1200" dirty="0">
              <a:latin typeface="メイリオ" panose="020B0604030504040204" pitchFamily="50" charset="-128"/>
              <a:ea typeface="メイリオ" panose="020B0604030504040204" pitchFamily="50" charset="-128"/>
            </a:rPr>
            <a:t>AI-Buffalo-</a:t>
          </a:r>
          <a:r>
            <a:rPr lang="ja-JP" altLang="en-US" sz="1800" b="1" kern="1200" dirty="0">
              <a:latin typeface="メイリオ" panose="020B0604030504040204" pitchFamily="50" charset="-128"/>
              <a:ea typeface="メイリオ" panose="020B0604030504040204" pitchFamily="50" charset="-128"/>
            </a:rPr>
            <a:t>のご利用開始</a:t>
          </a:r>
          <a:endParaRPr kumimoji="1" lang="ja-JP" altLang="en-US" sz="1800" b="1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pPr marL="114300" lvl="1" indent="-114300" algn="l" defTabSz="622300">
            <a:lnSpc>
              <a:spcPct val="10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ja-JP" altLang="en-US" sz="1400" kern="1200" dirty="0">
              <a:latin typeface="メイリオ" panose="020B0604030504040204" pitchFamily="50" charset="-128"/>
              <a:ea typeface="メイリオ" panose="020B0604030504040204" pitchFamily="50" charset="-128"/>
            </a:rPr>
            <a:t>登録するメールアドレスをご提示頂き弊社よりお客様専用</a:t>
          </a:r>
          <a:r>
            <a:rPr lang="en-US" altLang="ja-JP" sz="1400" kern="1200" dirty="0">
              <a:latin typeface="メイリオ" panose="020B0604030504040204" pitchFamily="50" charset="-128"/>
              <a:ea typeface="メイリオ" panose="020B0604030504040204" pitchFamily="50" charset="-128"/>
              <a:cs typeface="+mn-cs"/>
            </a:rPr>
            <a:t>AI-Buffalo-</a:t>
          </a:r>
          <a:r>
            <a:rPr lang="ja-JP" altLang="en-US" sz="1400" kern="1200" dirty="0">
              <a:latin typeface="メイリオ" panose="020B0604030504040204" pitchFamily="50" charset="-128"/>
              <a:ea typeface="メイリオ" panose="020B0604030504040204" pitchFamily="50" charset="-128"/>
            </a:rPr>
            <a:t>の</a:t>
          </a:r>
          <a:r>
            <a:rPr lang="en-US" altLang="ja-JP" sz="1400" kern="1200" dirty="0">
              <a:latin typeface="メイリオ" panose="020B0604030504040204" pitchFamily="50" charset="-128"/>
              <a:ea typeface="メイリオ" panose="020B0604030504040204" pitchFamily="50" charset="-128"/>
            </a:rPr>
            <a:t>URL</a:t>
          </a:r>
          <a:r>
            <a:rPr lang="ja-JP" altLang="en-US" sz="1400" kern="1200" dirty="0">
              <a:latin typeface="メイリオ" panose="020B0604030504040204" pitchFamily="50" charset="-128"/>
              <a:ea typeface="メイリオ" panose="020B0604030504040204" pitchFamily="50" charset="-128"/>
            </a:rPr>
            <a:t>を発行</a:t>
          </a:r>
          <a:endParaRPr kumimoji="1" lang="ja-JP" altLang="en-US" sz="14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1" lang="ja-JP" altLang="en-US" sz="1100" kern="1200" dirty="0">
            <a:latin typeface="メイリオ" panose="020B0604030504040204" pitchFamily="50" charset="-128"/>
            <a:ea typeface="メイリオ" panose="020B0604030504040204" pitchFamily="50" charset="-128"/>
          </a:endParaRPr>
        </a:p>
      </dsp:txBody>
      <dsp:txXfrm rot="-5400000">
        <a:off x="982526" y="3822858"/>
        <a:ext cx="7123206" cy="823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623AA0E9-8CD0-4A6E-A65E-A06028B83F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5E2408B-C9AB-4665-AC99-B057BD0A43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07C69E6-C151-4645-93C7-EF983F00A50E}" type="datetime1">
              <a:rPr lang="ja-JP" altLang="en-US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2021/1/29</a:t>
            </a:fld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CD1B215-531B-4869-BD98-BD3B1390B1C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0B53F21-4D67-455D-8074-E9E6EC26FAC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52858E0-3D38-47B7-97D4-4FE08D90D359}" type="slidenum">
              <a:rPr lang="en-US" altLang="ja-JP" smtClean="0">
                <a:latin typeface="メイリオ" panose="020B0604030504040204" pitchFamily="50" charset="-128"/>
                <a:ea typeface="メイリオ" panose="020B0604030504040204" pitchFamily="50" charset="-128"/>
              </a:rPr>
              <a:t>‹#›</a:t>
            </a:fld>
            <a:endParaRPr lang="ja-JP" altLang="en-US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1443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32158B0B-C634-4E80-B0BE-11EE345C5823}" type="datetime1">
              <a:rPr lang="ja-JP" altLang="en-US" smtClean="0"/>
              <a:pPr/>
              <a:t>2021/1/29</a:t>
            </a:fld>
            <a:endParaRPr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284ECAD9-32EE-4091-BDA5-6BD15ACC5E58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661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メイリオ" panose="020B0604030504040204" pitchFamily="50" charset="-128"/>
        <a:ea typeface="メイリオ" panose="020B0604030504040204" pitchFamily="50" charset="-128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ja-JP" smtClean="0"/>
              <a:t>1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981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ja-JP" smtClean="0"/>
              <a:t>12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3315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ja-JP" smtClean="0"/>
              <a:t>13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97237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ja-JP" smtClean="0"/>
              <a:t>14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6379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ja-JP" smtClean="0"/>
              <a:t>2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55201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ja-JP" smtClean="0"/>
              <a:t>3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7666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ja-JP" smtClean="0"/>
              <a:t>4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7617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ja-JP" smtClean="0"/>
              <a:t>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97803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ja-JP" smtClean="0"/>
              <a:t>8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56421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7934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84ECAD9-32EE-4091-BDA5-6BD15ACC5E5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5333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E22D0-7712-A041-B748-B9619216193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0569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平行四辺形 14">
            <a:extLst>
              <a:ext uri="{FF2B5EF4-FFF2-40B4-BE49-F238E27FC236}">
                <a16:creationId xmlns:a16="http://schemas.microsoft.com/office/drawing/2014/main" id="{F5AA8A10-E19C-430B-9D5D-8D12F92BFEC5}"/>
              </a:ext>
            </a:extLst>
          </p:cNvPr>
          <p:cNvSpPr/>
          <p:nvPr userDrawn="1"/>
        </p:nvSpPr>
        <p:spPr>
          <a:xfrm>
            <a:off x="6477349" y="0"/>
            <a:ext cx="2321719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2" name="長方形 11">
            <a:extLst>
              <a:ext uri="{FF2B5EF4-FFF2-40B4-BE49-F238E27FC236}">
                <a16:creationId xmlns:a16="http://schemas.microsoft.com/office/drawing/2014/main" id="{A7C93D4F-3003-4D58-9AFB-356A0F800F42}"/>
              </a:ext>
            </a:extLst>
          </p:cNvPr>
          <p:cNvSpPr/>
          <p:nvPr userDrawn="1"/>
        </p:nvSpPr>
        <p:spPr>
          <a:xfrm>
            <a:off x="5195492" y="0"/>
            <a:ext cx="125065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A67F2AC2-3F94-47B6-8236-1F9AF62459DB}" type="datetime1">
              <a:rPr lang="ja-JP" altLang="en-US" smtClean="0"/>
              <a:pPr/>
              <a:t>2021/1/29</a:t>
            </a:fld>
            <a:endParaRPr lang="ja-JP" altLang="en-US" dirty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Arial" panose="020B0604020202020204" pitchFamily="34" charset="0"/>
                <a:ea typeface="Meiryo UI" panose="020B0604030504040204" pitchFamily="50" charset="-128"/>
                <a:cs typeface="Arial" panose="020B0604020202020204" pitchFamily="34" charset="0"/>
              </a:defRPr>
            </a:lvl1pPr>
          </a:lstStyle>
          <a:p>
            <a:r>
              <a:rPr kumimoji="1" lang="en-US" altLang="ja-JP" sz="800" dirty="0">
                <a:ea typeface="メイリオ"/>
              </a:rPr>
              <a:t>© 2021 ROX inc.</a:t>
            </a:r>
            <a:endParaRPr kumimoji="1" lang="ja-JP" altLang="en-US" sz="800" dirty="0">
              <a:ea typeface="メイリオ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1922" y="6446841"/>
            <a:ext cx="633758" cy="365125"/>
          </a:xfrm>
        </p:spPr>
        <p:txBody>
          <a:bodyPr rtlCol="0"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86387" y="758952"/>
            <a:ext cx="3677603" cy="3227514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5539" b="1" spc="-46" baseline="0">
                <a:solidFill>
                  <a:schemeClr val="accent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388640" y="4508500"/>
            <a:ext cx="3677603" cy="1279652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215" cap="all" spc="185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22041" indent="0" algn="ctr">
              <a:buNone/>
              <a:defRPr sz="2215"/>
            </a:lvl2pPr>
            <a:lvl3pPr marL="844083" indent="0" algn="ctr">
              <a:buNone/>
              <a:defRPr sz="2215"/>
            </a:lvl3pPr>
            <a:lvl4pPr marL="1266124" indent="0" algn="ctr">
              <a:buNone/>
              <a:defRPr sz="1846"/>
            </a:lvl4pPr>
            <a:lvl5pPr marL="1688165" indent="0" algn="ctr">
              <a:buNone/>
              <a:defRPr sz="1846"/>
            </a:lvl5pPr>
            <a:lvl6pPr marL="2110207" indent="0" algn="ctr">
              <a:buNone/>
              <a:defRPr sz="1846"/>
            </a:lvl6pPr>
            <a:lvl7pPr marL="2532248" indent="0" algn="ctr">
              <a:buNone/>
              <a:defRPr sz="1846"/>
            </a:lvl7pPr>
            <a:lvl8pPr marL="2954289" indent="0" algn="ctr">
              <a:buNone/>
              <a:defRPr sz="1846"/>
            </a:lvl8pPr>
            <a:lvl9pPr marL="3376331" indent="0" algn="ctr">
              <a:buNone/>
              <a:defRPr sz="1846"/>
            </a:lvl9pPr>
          </a:lstStyle>
          <a:p>
            <a:pPr rtl="0"/>
            <a:r>
              <a:rPr lang="ja-JP" altLang="en-US" noProof="0" dirty="0"/>
              <a:t>マスター サブタイトルの書式設定</a:t>
            </a: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6D3E1BBA-670B-4CAE-B839-50ADB23DDBC6}"/>
              </a:ext>
            </a:extLst>
          </p:cNvPr>
          <p:cNvSpPr/>
          <p:nvPr userDrawn="1"/>
        </p:nvSpPr>
        <p:spPr>
          <a:xfrm>
            <a:off x="5128421" y="0"/>
            <a:ext cx="125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39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辺形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6051948" y="0"/>
            <a:ext cx="2321719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長方形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3781628" y="507336"/>
            <a:ext cx="6124372" cy="48495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 userDrawn="1"/>
        </p:nvSpPr>
        <p:spPr>
          <a:xfrm>
            <a:off x="13" y="3"/>
            <a:ext cx="3781616" cy="58642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87414" y="1885128"/>
            <a:ext cx="2493427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96305" y="943430"/>
            <a:ext cx="3781616" cy="3977366"/>
          </a:xfrm>
        </p:spPr>
        <p:txBody>
          <a:bodyPr rtlCol="0" anchor="ctr">
            <a:normAutofit/>
          </a:bodyPr>
          <a:lstStyle>
            <a:lvl1pPr>
              <a:defRPr sz="2215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 sz="1846"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 sz="1477"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 sz="1477"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 sz="1477"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3" name="フッター プレースホルダー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541" y="6446841"/>
            <a:ext cx="3937636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altLang="ja-JP" dirty="0"/>
              <a:t>© 2021 ROX inc.</a:t>
            </a:r>
            <a:endParaRPr lang="ja-JP" altLang="en-US" dirty="0"/>
          </a:p>
        </p:txBody>
      </p:sp>
      <p:sp>
        <p:nvSpPr>
          <p:cNvPr id="11" name="スライド番号プレースホルダー 8">
            <a:extLst>
              <a:ext uri="{FF2B5EF4-FFF2-40B4-BE49-F238E27FC236}">
                <a16:creationId xmlns:a16="http://schemas.microsoft.com/office/drawing/2014/main" id="{E8CC4B39-949A-4576-B750-FD5867DA4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242" y="6446841"/>
            <a:ext cx="633758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616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1" y="4578350"/>
            <a:ext cx="9903420" cy="22796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91540" y="4799362"/>
            <a:ext cx="8217337" cy="743682"/>
          </a:xfrm>
        </p:spPr>
        <p:txBody>
          <a:bodyPr tIns="0" bIns="0" rtlCol="0" anchor="b">
            <a:noAutofit/>
          </a:bodyPr>
          <a:lstStyle>
            <a:lvl1pPr algn="ctr">
              <a:defRPr sz="3600" b="1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91540" y="5715000"/>
            <a:ext cx="8217027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554"/>
              </a:spcAft>
              <a:buNone/>
              <a:defRPr sz="1662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>
          <a:xfrm>
            <a:off x="891540" y="6446841"/>
            <a:ext cx="55398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altLang="ja-JP" dirty="0"/>
              <a:t>© 2021 ROX inc.</a:t>
            </a:r>
            <a:endParaRPr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B4A4DE4A-F8EF-47D5-8C37-A9021C2BB6A3}"/>
              </a:ext>
            </a:extLst>
          </p:cNvPr>
          <p:cNvSpPr/>
          <p:nvPr userDrawn="1"/>
        </p:nvSpPr>
        <p:spPr>
          <a:xfrm>
            <a:off x="2873773" y="4535901"/>
            <a:ext cx="4158456" cy="1256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869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42952" y="0"/>
            <a:ext cx="9163048" cy="1104999"/>
          </a:xfrm>
        </p:spPr>
        <p:txBody>
          <a:bodyPr rtlCol="0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© 2021 ROX inc.</a:t>
            </a:r>
            <a:endParaRPr lang="ja-JP" altLang="en-US" noProof="0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8278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964219" y="1596837"/>
            <a:ext cx="3769786" cy="2910821"/>
          </a:xfrm>
        </p:spPr>
        <p:txBody>
          <a:bodyPr rtlCol="0"/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366883" y="1596836"/>
            <a:ext cx="3769786" cy="2910821"/>
          </a:xfrm>
        </p:spPr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11" name="フッター プレースホルダー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© 2021 ROX inc.</a:t>
            </a:r>
            <a:endParaRPr lang="ja-JP" altLang="en-US" noProof="0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0704C171-97D1-4939-B32A-B9FA0070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2" y="0"/>
            <a:ext cx="9163048" cy="110499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19594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フッター プレースホルダー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ja-JP" noProof="0"/>
              <a:t>© 2020 ROX inc.</a:t>
            </a:r>
            <a:endParaRPr lang="ja-JP" altLang="en-US" noProof="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F06FF05A-4114-484F-AC2D-14B632D5C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2" y="0"/>
            <a:ext cx="9163048" cy="110499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10" name="図プレースホルダー 9">
            <a:extLst>
              <a:ext uri="{FF2B5EF4-FFF2-40B4-BE49-F238E27FC236}">
                <a16:creationId xmlns:a16="http://schemas.microsoft.com/office/drawing/2014/main" id="{2373DDFF-75AE-4682-A711-3561CFD738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17520" y="1165129"/>
            <a:ext cx="6888479" cy="518011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アイコンをクリックして図を追加</a:t>
            </a:r>
          </a:p>
        </p:txBody>
      </p:sp>
    </p:spTree>
    <p:extLst>
      <p:ext uri="{BB962C8B-B14F-4D97-AF65-F5344CB8AC3E}">
        <p14:creationId xmlns:p14="http://schemas.microsoft.com/office/powerpoint/2010/main" val="1180013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辺形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6051948" y="0"/>
            <a:ext cx="2321719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3" y="3"/>
            <a:ext cx="378161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87414" y="786384"/>
            <a:ext cx="249342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323" b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435425" y="812803"/>
            <a:ext cx="4642496" cy="4868609"/>
          </a:xfrm>
        </p:spPr>
        <p:txBody>
          <a:bodyPr rtlCol="0"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87413" y="3043053"/>
            <a:ext cx="2493426" cy="2638359"/>
          </a:xfrm>
        </p:spPr>
        <p:txBody>
          <a:bodyPr lIns="91440" rIns="91440" rtlCol="0">
            <a:normAutofit/>
          </a:bodyPr>
          <a:lstStyle>
            <a:lvl1pPr marL="0" marR="0" indent="0" algn="l" defTabSz="844083" rtl="0" eaLnBrk="1" fontAlgn="auto" latinLnBrk="0" hangingPunct="1">
              <a:lnSpc>
                <a:spcPct val="100000"/>
              </a:lnSpc>
              <a:spcBef>
                <a:spcPts val="1108"/>
              </a:spcBef>
              <a:spcAft>
                <a:spcPts val="185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tabLst/>
              <a:defRPr sz="1662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</p:txBody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1397003"/>
            <a:ext cx="842010" cy="13294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長方形 10">
            <a:extLst>
              <a:ext uri="{FF2B5EF4-FFF2-40B4-BE49-F238E27FC236}">
                <a16:creationId xmlns:a16="http://schemas.microsoft.com/office/drawing/2014/main" id="{D23174BA-29D0-4C1A-95C9-5A86FD25E47A}"/>
              </a:ext>
            </a:extLst>
          </p:cNvPr>
          <p:cNvSpPr/>
          <p:nvPr userDrawn="1"/>
        </p:nvSpPr>
        <p:spPr>
          <a:xfrm>
            <a:off x="4435424" y="624142"/>
            <a:ext cx="4642495" cy="12566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フッター プレースホルダー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541" y="6446841"/>
            <a:ext cx="3937636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altLang="ja-JP" dirty="0"/>
              <a:t>© 2021 ROX inc.</a:t>
            </a:r>
            <a:endParaRPr lang="ja-JP" altLang="en-US" dirty="0"/>
          </a:p>
        </p:txBody>
      </p:sp>
      <p:cxnSp>
        <p:nvCxnSpPr>
          <p:cNvPr id="15" name="Connecteur droit 19">
            <a:extLst>
              <a:ext uri="{FF2B5EF4-FFF2-40B4-BE49-F238E27FC236}">
                <a16:creationId xmlns:a16="http://schemas.microsoft.com/office/drawing/2014/main" id="{D84C14C5-D99C-45CD-8001-AC745F4FB49B}"/>
              </a:ext>
            </a:extLst>
          </p:cNvPr>
          <p:cNvCxnSpPr>
            <a:cxnSpLocks/>
          </p:cNvCxnSpPr>
          <p:nvPr userDrawn="1"/>
        </p:nvCxnSpPr>
        <p:spPr>
          <a:xfrm flipH="1">
            <a:off x="887414" y="6446838"/>
            <a:ext cx="1335293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9">
            <a:extLst>
              <a:ext uri="{FF2B5EF4-FFF2-40B4-BE49-F238E27FC236}">
                <a16:creationId xmlns:a16="http://schemas.microsoft.com/office/drawing/2014/main" id="{019842DD-D0AB-4E35-9AB2-7DBB6E266120}"/>
              </a:ext>
            </a:extLst>
          </p:cNvPr>
          <p:cNvCxnSpPr>
            <a:cxnSpLocks/>
          </p:cNvCxnSpPr>
          <p:nvPr userDrawn="1"/>
        </p:nvCxnSpPr>
        <p:spPr>
          <a:xfrm flipH="1">
            <a:off x="6841331" y="6429376"/>
            <a:ext cx="812875" cy="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9">
            <a:extLst>
              <a:ext uri="{FF2B5EF4-FFF2-40B4-BE49-F238E27FC236}">
                <a16:creationId xmlns:a16="http://schemas.microsoft.com/office/drawing/2014/main" id="{832851A7-B301-4616-9843-9A0D06646DFD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8747112" y="6446838"/>
            <a:ext cx="330897" cy="6350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スライド番号プレースホルダー 8">
            <a:extLst>
              <a:ext uri="{FF2B5EF4-FFF2-40B4-BE49-F238E27FC236}">
                <a16:creationId xmlns:a16="http://schemas.microsoft.com/office/drawing/2014/main" id="{EE3F159E-D14E-4288-8944-852D3C283716}"/>
              </a:ext>
            </a:extLst>
          </p:cNvPr>
          <p:cNvSpPr txBox="1">
            <a:spLocks/>
          </p:cNvSpPr>
          <p:nvPr userDrawn="1"/>
        </p:nvSpPr>
        <p:spPr>
          <a:xfrm>
            <a:off x="9272242" y="6446841"/>
            <a:ext cx="633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ja-jp"/>
            </a:defPPr>
            <a:lvl1pPr marL="0" algn="r" defTabSz="914400" rtl="0" eaLnBrk="1" latinLnBrk="0" hangingPunct="1">
              <a:defRPr sz="969" kern="120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9208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  <a:endParaRPr lang="ja-JP" altLang="en-US" noProof="0" dirty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ja-JP" dirty="0"/>
              <a:t>© 2021 ROX inc.</a:t>
            </a:r>
            <a:endParaRPr lang="ja-JP" altLang="en-US" noProof="0" dirty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  <p:sp>
        <p:nvSpPr>
          <p:cNvPr id="10" name="タイトル 1">
            <a:extLst>
              <a:ext uri="{FF2B5EF4-FFF2-40B4-BE49-F238E27FC236}">
                <a16:creationId xmlns:a16="http://schemas.microsoft.com/office/drawing/2014/main" id="{A8BE93B3-C111-43CF-8485-83D784621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2" y="0"/>
            <a:ext cx="9163048" cy="1104999"/>
          </a:xfrm>
        </p:spPr>
        <p:txBody>
          <a:bodyPr rtlCol="0"/>
          <a:lstStyle>
            <a:lvl1pPr>
              <a:defRPr sz="3600"/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26508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>
            <a:extLst>
              <a:ext uri="{FF2B5EF4-FFF2-40B4-BE49-F238E27FC236}">
                <a16:creationId xmlns:a16="http://schemas.microsoft.com/office/drawing/2014/main" id="{259AD65D-A7AF-4971-8520-F5846D0C99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74" y="1"/>
            <a:ext cx="3780330" cy="5846222"/>
          </a:xfrm>
          <a:prstGeom prst="rect">
            <a:avLst/>
          </a:prstGeom>
        </p:spPr>
      </p:pic>
      <p:sp>
        <p:nvSpPr>
          <p:cNvPr id="10" name="平行四辺形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6051948" y="0"/>
            <a:ext cx="2321719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3" y="3"/>
            <a:ext cx="378161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206240" y="497811"/>
            <a:ext cx="5252720" cy="4868609"/>
          </a:xfrm>
        </p:spPr>
        <p:txBody>
          <a:bodyPr rtlCol="0" anchor="ctr"/>
          <a:lstStyle>
            <a:lvl1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4DC51BA7-A5A7-4A7F-A707-DBBDEA7705F3}"/>
              </a:ext>
            </a:extLst>
          </p:cNvPr>
          <p:cNvSpPr/>
          <p:nvPr userDrawn="1"/>
        </p:nvSpPr>
        <p:spPr>
          <a:xfrm>
            <a:off x="0" y="2003424"/>
            <a:ext cx="842010" cy="18573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フッター プレースホルダー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541" y="6446841"/>
            <a:ext cx="3937636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altLang="ja-JP" dirty="0"/>
              <a:t>© 2021 ROX inc.</a:t>
            </a:r>
            <a:endParaRPr lang="ja-JP" altLang="en-US" dirty="0"/>
          </a:p>
        </p:txBody>
      </p:sp>
      <p:sp>
        <p:nvSpPr>
          <p:cNvPr id="5" name="長方形 4">
            <a:extLst>
              <a:ext uri="{FF2B5EF4-FFF2-40B4-BE49-F238E27FC236}">
                <a16:creationId xmlns:a16="http://schemas.microsoft.com/office/drawing/2014/main" id="{6BC7DA98-7B92-4F45-80F8-1AEF72A601CF}"/>
              </a:ext>
            </a:extLst>
          </p:cNvPr>
          <p:cNvSpPr/>
          <p:nvPr userDrawn="1"/>
        </p:nvSpPr>
        <p:spPr>
          <a:xfrm>
            <a:off x="876063" y="2003423"/>
            <a:ext cx="2905567" cy="185737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87413" y="1885128"/>
            <a:ext cx="2693194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3600" b="1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18" name="長方形 17">
            <a:extLst>
              <a:ext uri="{FF2B5EF4-FFF2-40B4-BE49-F238E27FC236}">
                <a16:creationId xmlns:a16="http://schemas.microsoft.com/office/drawing/2014/main" id="{DF96815B-4256-4CE0-9FCF-3A2967CF5792}"/>
              </a:ext>
            </a:extLst>
          </p:cNvPr>
          <p:cNvSpPr/>
          <p:nvPr userDrawn="1"/>
        </p:nvSpPr>
        <p:spPr>
          <a:xfrm>
            <a:off x="887413" y="993775"/>
            <a:ext cx="842010" cy="936626"/>
          </a:xfrm>
          <a:prstGeom prst="rect">
            <a:avLst/>
          </a:prstGeom>
          <a:solidFill>
            <a:schemeClr val="tx2">
              <a:lumMod val="20000"/>
              <a:lumOff val="8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スライド番号プレースホルダー 8">
            <a:extLst>
              <a:ext uri="{FF2B5EF4-FFF2-40B4-BE49-F238E27FC236}">
                <a16:creationId xmlns:a16="http://schemas.microsoft.com/office/drawing/2014/main" id="{D52A01F5-ECB1-4E36-A95B-5AC6C564E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242" y="6446841"/>
            <a:ext cx="633758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1282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図プレースホルダー 9">
            <a:extLst>
              <a:ext uri="{FF2B5EF4-FFF2-40B4-BE49-F238E27FC236}">
                <a16:creationId xmlns:a16="http://schemas.microsoft.com/office/drawing/2014/main" id="{4F173117-1383-4956-B947-1EA7A51D0D4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906000" cy="3541486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アイコンをクリックして図を追加</a:t>
            </a:r>
          </a:p>
        </p:txBody>
      </p:sp>
      <p:sp>
        <p:nvSpPr>
          <p:cNvPr id="10" name="平行四辺形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6051948" y="0"/>
            <a:ext cx="2321719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47011" y="880375"/>
            <a:ext cx="7611975" cy="634336"/>
          </a:xfrm>
        </p:spPr>
        <p:txBody>
          <a:bodyPr rtlCol="0" anchor="ctr">
            <a:noAutofit/>
          </a:bodyPr>
          <a:lstStyle>
            <a:lvl1pPr algn="ctr">
              <a:lnSpc>
                <a:spcPct val="90000"/>
              </a:lnSpc>
              <a:defRPr sz="3323" b="1" i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12" name="日付プレースホルダー 1">
            <a:extLst>
              <a:ext uri="{FF2B5EF4-FFF2-40B4-BE49-F238E27FC236}">
                <a16:creationId xmlns:a16="http://schemas.microsoft.com/office/drawing/2014/main" id="{F417C55D-4AE8-427B-A32E-9F54E007E6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52728" y="6446841"/>
            <a:ext cx="210019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A761D760-0313-40AB-80FB-F668D8615ADC}" type="datetime1">
              <a:rPr lang="ja-JP" altLang="en-US" smtClean="0"/>
              <a:pPr/>
              <a:t>2021/1/29</a:t>
            </a:fld>
            <a:endParaRPr lang="ja-JP" altLang="en-US" dirty="0"/>
          </a:p>
        </p:txBody>
      </p:sp>
      <p:sp>
        <p:nvSpPr>
          <p:cNvPr id="13" name="フッター プレースホルダー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541" y="6446841"/>
            <a:ext cx="3937636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altLang="ja-JP" dirty="0"/>
              <a:t>© 2021 ROX inc.</a:t>
            </a:r>
            <a:endParaRPr lang="ja-JP" altLang="en-US" dirty="0"/>
          </a:p>
        </p:txBody>
      </p:sp>
      <p:sp>
        <p:nvSpPr>
          <p:cNvPr id="9" name="長方形 24">
            <a:extLst>
              <a:ext uri="{FF2B5EF4-FFF2-40B4-BE49-F238E27FC236}">
                <a16:creationId xmlns:a16="http://schemas.microsoft.com/office/drawing/2014/main" id="{A7E62A0C-0017-4015-B33A-302A308B5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37608" y="0"/>
            <a:ext cx="2230783" cy="6330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スライド番号プレースホルダー 8">
            <a:extLst>
              <a:ext uri="{FF2B5EF4-FFF2-40B4-BE49-F238E27FC236}">
                <a16:creationId xmlns:a16="http://schemas.microsoft.com/office/drawing/2014/main" id="{8C746520-6004-4BE9-B1E3-09F91DD8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242" y="6446841"/>
            <a:ext cx="633758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altLang="ja-JP" noProof="0" smtClean="0"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02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辺形 14">
            <a:extLst>
              <a:ext uri="{FF2B5EF4-FFF2-40B4-BE49-F238E27FC236}">
                <a16:creationId xmlns:a16="http://schemas.microsoft.com/office/drawing/2014/main" id="{BA60C70F-7EE5-4927-B922-88B1C47FADB9}"/>
              </a:ext>
            </a:extLst>
          </p:cNvPr>
          <p:cNvSpPr/>
          <p:nvPr userDrawn="1"/>
        </p:nvSpPr>
        <p:spPr>
          <a:xfrm>
            <a:off x="6051948" y="0"/>
            <a:ext cx="2321719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4" name="長方形 3">
            <a:extLst>
              <a:ext uri="{FF2B5EF4-FFF2-40B4-BE49-F238E27FC236}">
                <a16:creationId xmlns:a16="http://schemas.microsoft.com/office/drawing/2014/main" id="{648F6D61-9E88-4632-A0A8-CB2E0CC5DEAF}"/>
              </a:ext>
            </a:extLst>
          </p:cNvPr>
          <p:cNvSpPr/>
          <p:nvPr userDrawn="1"/>
        </p:nvSpPr>
        <p:spPr>
          <a:xfrm>
            <a:off x="3781628" y="507336"/>
            <a:ext cx="6124372" cy="48495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3" y="3"/>
            <a:ext cx="3781616" cy="58642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87414" y="1885128"/>
            <a:ext cx="2493427" cy="2093975"/>
          </a:xfrm>
        </p:spPr>
        <p:txBody>
          <a:bodyPr rtlCol="0" anchor="ctr">
            <a:normAutofit/>
          </a:bodyPr>
          <a:lstStyle>
            <a:lvl1pPr>
              <a:lnSpc>
                <a:spcPct val="90000"/>
              </a:lnSpc>
              <a:defRPr sz="3600" b="1" i="0">
                <a:solidFill>
                  <a:srgbClr val="FFFFFF"/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259616" y="943430"/>
            <a:ext cx="3818305" cy="3977366"/>
          </a:xfrm>
        </p:spPr>
        <p:txBody>
          <a:bodyPr rtlCol="0" anchor="ctr">
            <a:normAutofit/>
          </a:bodyPr>
          <a:lstStyle>
            <a:lvl1pPr>
              <a:defRPr sz="2215"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  <a:lvl2pPr>
              <a:defRPr sz="1846">
                <a:latin typeface="メイリオ" panose="020B0604030504040204" pitchFamily="50" charset="-128"/>
                <a:ea typeface="メイリオ" panose="020B0604030504040204" pitchFamily="50" charset="-128"/>
              </a:defRPr>
            </a:lvl2pPr>
            <a:lvl3pPr>
              <a:defRPr sz="1477">
                <a:latin typeface="メイリオ" panose="020B0604030504040204" pitchFamily="50" charset="-128"/>
                <a:ea typeface="メイリオ" panose="020B0604030504040204" pitchFamily="50" charset="-128"/>
              </a:defRPr>
            </a:lvl3pPr>
            <a:lvl4pPr>
              <a:defRPr sz="1477">
                <a:latin typeface="メイリオ" panose="020B0604030504040204" pitchFamily="50" charset="-128"/>
                <a:ea typeface="メイリオ" panose="020B0604030504040204" pitchFamily="50" charset="-128"/>
              </a:defRPr>
            </a:lvl4pPr>
            <a:lvl5pPr>
              <a:defRPr sz="1477">
                <a:latin typeface="メイリオ" panose="020B0604030504040204" pitchFamily="50" charset="-128"/>
                <a:ea typeface="メイリオ" panose="020B0604030504040204" pitchFamily="50" charset="-128"/>
              </a:defRPr>
            </a:lvl5pPr>
          </a:lstStyle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13" name="フッター プレースホルダー 2">
            <a:extLst>
              <a:ext uri="{FF2B5EF4-FFF2-40B4-BE49-F238E27FC236}">
                <a16:creationId xmlns:a16="http://schemas.microsoft.com/office/drawing/2014/main" id="{8C05871B-E916-40A4-B5E3-65C15F5A4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541" y="6446841"/>
            <a:ext cx="3937636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altLang="ja-JP" dirty="0"/>
              <a:t>© 2021 ROX inc.</a:t>
            </a:r>
            <a:endParaRPr lang="ja-JP" altLang="en-US" dirty="0"/>
          </a:p>
        </p:txBody>
      </p:sp>
      <p:sp>
        <p:nvSpPr>
          <p:cNvPr id="14" name="スライド番号プレースホルダー 3">
            <a:extLst>
              <a:ext uri="{FF2B5EF4-FFF2-40B4-BE49-F238E27FC236}">
                <a16:creationId xmlns:a16="http://schemas.microsoft.com/office/drawing/2014/main" id="{B45E789F-2E61-4EC0-8973-681625FE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30233" y="6446841"/>
            <a:ext cx="633758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20" name="長方形 19">
            <a:extLst>
              <a:ext uri="{FF2B5EF4-FFF2-40B4-BE49-F238E27FC236}">
                <a16:creationId xmlns:a16="http://schemas.microsoft.com/office/drawing/2014/main" id="{EF73BF96-A07C-4AAA-A37F-65151BD22A70}"/>
              </a:ext>
            </a:extLst>
          </p:cNvPr>
          <p:cNvSpPr/>
          <p:nvPr userDrawn="1"/>
        </p:nvSpPr>
        <p:spPr>
          <a:xfrm>
            <a:off x="3550830" y="2322780"/>
            <a:ext cx="1095557" cy="121866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771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辺形 14">
            <a:extLst>
              <a:ext uri="{FF2B5EF4-FFF2-40B4-BE49-F238E27FC236}">
                <a16:creationId xmlns:a16="http://schemas.microsoft.com/office/drawing/2014/main" id="{D20796F3-5674-4AF5-9623-575731F82E52}"/>
              </a:ext>
            </a:extLst>
          </p:cNvPr>
          <p:cNvSpPr/>
          <p:nvPr userDrawn="1"/>
        </p:nvSpPr>
        <p:spPr>
          <a:xfrm>
            <a:off x="3792142" y="0"/>
            <a:ext cx="2321719" cy="6858000"/>
          </a:xfrm>
          <a:prstGeom prst="parallelogram">
            <a:avLst>
              <a:gd name="adj" fmla="val 0"/>
            </a:avLst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91540" y="286606"/>
            <a:ext cx="817245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0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88445" y="2108204"/>
            <a:ext cx="817245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ja-JP" altLang="en-US" noProof="0" dirty="0"/>
              <a:t>マスター テキストの書式設定</a:t>
            </a:r>
          </a:p>
          <a:p>
            <a:pPr lvl="1" rtl="0"/>
            <a:r>
              <a:rPr lang="ja-JP" altLang="en-US" noProof="0" dirty="0"/>
              <a:t>第 </a:t>
            </a:r>
            <a:r>
              <a:rPr lang="en-US" altLang="ja-JP" noProof="0" dirty="0"/>
              <a:t>2 </a:t>
            </a:r>
            <a:r>
              <a:rPr lang="ja-JP" altLang="en-US" noProof="0" dirty="0"/>
              <a:t>レベル</a:t>
            </a:r>
          </a:p>
          <a:p>
            <a:pPr lvl="2" rtl="0"/>
            <a:r>
              <a:rPr lang="ja-JP" altLang="en-US" noProof="0" dirty="0"/>
              <a:t>第 </a:t>
            </a:r>
            <a:r>
              <a:rPr lang="en-US" altLang="ja-JP" noProof="0" dirty="0"/>
              <a:t>3 </a:t>
            </a:r>
            <a:r>
              <a:rPr lang="ja-JP" altLang="en-US" noProof="0" dirty="0"/>
              <a:t>レベル</a:t>
            </a:r>
          </a:p>
          <a:p>
            <a:pPr lvl="3" rtl="0"/>
            <a:r>
              <a:rPr lang="ja-JP" altLang="en-US" noProof="0" dirty="0"/>
              <a:t>第 </a:t>
            </a:r>
            <a:r>
              <a:rPr lang="en-US" altLang="ja-JP" noProof="0" dirty="0"/>
              <a:t>4 </a:t>
            </a:r>
            <a:r>
              <a:rPr lang="ja-JP" altLang="en-US" noProof="0" dirty="0"/>
              <a:t>レベル</a:t>
            </a:r>
          </a:p>
          <a:p>
            <a:pPr lvl="4" rtl="0"/>
            <a:r>
              <a:rPr lang="ja-JP" altLang="en-US" noProof="0" dirty="0"/>
              <a:t>第 </a:t>
            </a:r>
            <a:r>
              <a:rPr lang="en-US" altLang="ja-JP" noProof="0" dirty="0"/>
              <a:t>5 </a:t>
            </a:r>
            <a:r>
              <a:rPr lang="ja-JP" altLang="en-US" noProof="0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5552728" y="6446841"/>
            <a:ext cx="21001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1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FD9EF413-C236-4596-91C6-7C52478B7E5B}" type="datetime1">
              <a:rPr lang="ja-JP" altLang="en-US" smtClean="0"/>
              <a:pPr/>
              <a:t>2021/1/29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891541" y="6446841"/>
            <a:ext cx="3937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r>
              <a:rPr lang="en-US" altLang="ja-JP" dirty="0"/>
              <a:t>© 2021 ROX inc.</a:t>
            </a:r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9272242" y="6446841"/>
            <a:ext cx="6337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9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smtClean="0"/>
              <a:pPr/>
              <a:t>‹#›</a:t>
            </a:fld>
            <a:endParaRPr lang="ja-JP" altLang="en-US" dirty="0"/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0F25E55C-1C16-46C6-B789-A4B2BCEF8F86}"/>
              </a:ext>
            </a:extLst>
          </p:cNvPr>
          <p:cNvSpPr/>
          <p:nvPr userDrawn="1"/>
        </p:nvSpPr>
        <p:spPr>
          <a:xfrm>
            <a:off x="0" y="286606"/>
            <a:ext cx="518160" cy="16600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noProof="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134439F-3099-45D9-B02D-815816FB3D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780" y="6485141"/>
            <a:ext cx="697229" cy="30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28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07" r:id="rId2"/>
    <p:sldLayoutId id="2147483716" r:id="rId3"/>
    <p:sldLayoutId id="2147483710" r:id="rId4"/>
    <p:sldLayoutId id="2147483712" r:id="rId5"/>
    <p:sldLayoutId id="2147483727" r:id="rId6"/>
    <p:sldLayoutId id="2147483720" r:id="rId7"/>
    <p:sldLayoutId id="2147483726" r:id="rId8"/>
    <p:sldLayoutId id="2147483722" r:id="rId9"/>
    <p:sldLayoutId id="2147483723" r:id="rId10"/>
    <p:sldLayoutId id="2147483715" r:id="rId11"/>
  </p:sldLayoutIdLst>
  <p:hf hdr="0" dt="0"/>
  <p:txStyles>
    <p:titleStyle>
      <a:lvl1pPr algn="l" defTabSz="844083" rtl="0" eaLnBrk="1" latinLnBrk="0" hangingPunct="1">
        <a:lnSpc>
          <a:spcPct val="90000"/>
        </a:lnSpc>
        <a:spcBef>
          <a:spcPct val="0"/>
        </a:spcBef>
        <a:buNone/>
        <a:defRPr kumimoji="1" sz="4431" b="1" kern="1200" spc="-46" baseline="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+mj-cs"/>
        </a:defRPr>
      </a:lvl1pPr>
    </p:titleStyle>
    <p:bodyStyle>
      <a:lvl1pPr marL="246191" indent="-246191" algn="l" defTabSz="844083" rtl="0" eaLnBrk="1" latinLnBrk="0" hangingPunct="1">
        <a:lnSpc>
          <a:spcPct val="100000"/>
        </a:lnSpc>
        <a:spcBef>
          <a:spcPts val="1108"/>
        </a:spcBef>
        <a:spcAft>
          <a:spcPts val="185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kumimoji="1" sz="1846" kern="1200">
          <a:solidFill>
            <a:schemeClr val="tx1">
              <a:lumMod val="75000"/>
              <a:lumOff val="2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1pPr>
      <a:lvl2pPr marL="354515" indent="-168817" algn="l" defTabSz="844083" rtl="0" eaLnBrk="1" latinLnBrk="0" hangingPunct="1">
        <a:lnSpc>
          <a:spcPct val="100000"/>
        </a:lnSpc>
        <a:spcBef>
          <a:spcPts val="185"/>
        </a:spcBef>
        <a:spcAft>
          <a:spcPts val="369"/>
        </a:spcAft>
        <a:buClr>
          <a:schemeClr val="accent1"/>
        </a:buClr>
        <a:buFont typeface="Wingdings" panose="05000000000000000000" pitchFamily="2" charset="2"/>
        <a:buChar char="§"/>
        <a:defRPr kumimoji="1" sz="1662" kern="1200">
          <a:solidFill>
            <a:schemeClr val="tx1">
              <a:lumMod val="75000"/>
              <a:lumOff val="2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2pPr>
      <a:lvl3pPr marL="523331" indent="-168817" algn="l" defTabSz="844083" rtl="0" eaLnBrk="1" latinLnBrk="0" hangingPunct="1">
        <a:lnSpc>
          <a:spcPct val="100000"/>
        </a:lnSpc>
        <a:spcBef>
          <a:spcPts val="185"/>
        </a:spcBef>
        <a:spcAft>
          <a:spcPts val="369"/>
        </a:spcAft>
        <a:buClr>
          <a:schemeClr val="accent1"/>
        </a:buClr>
        <a:buFont typeface="Wingdings" panose="05000000000000000000" pitchFamily="2" charset="2"/>
        <a:buChar char="§"/>
        <a:defRPr kumimoji="1" sz="1292" kern="1200">
          <a:solidFill>
            <a:schemeClr val="tx1">
              <a:lumMod val="75000"/>
              <a:lumOff val="2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3pPr>
      <a:lvl4pPr marL="692148" indent="-168817" algn="l" defTabSz="844083" rtl="0" eaLnBrk="1" latinLnBrk="0" hangingPunct="1">
        <a:lnSpc>
          <a:spcPct val="100000"/>
        </a:lnSpc>
        <a:spcBef>
          <a:spcPts val="185"/>
        </a:spcBef>
        <a:spcAft>
          <a:spcPts val="369"/>
        </a:spcAft>
        <a:buClr>
          <a:schemeClr val="accent1"/>
        </a:buClr>
        <a:buFont typeface="Wingdings" panose="05000000000000000000" pitchFamily="2" charset="2"/>
        <a:buChar char="§"/>
        <a:defRPr kumimoji="1" sz="1292" kern="1200">
          <a:solidFill>
            <a:schemeClr val="tx1">
              <a:lumMod val="75000"/>
              <a:lumOff val="2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4pPr>
      <a:lvl5pPr marL="860964" indent="-168817" algn="l" defTabSz="844083" rtl="0" eaLnBrk="1" latinLnBrk="0" hangingPunct="1">
        <a:lnSpc>
          <a:spcPct val="100000"/>
        </a:lnSpc>
        <a:spcBef>
          <a:spcPts val="185"/>
        </a:spcBef>
        <a:spcAft>
          <a:spcPts val="369"/>
        </a:spcAft>
        <a:buClr>
          <a:schemeClr val="accent1"/>
        </a:buClr>
        <a:buFont typeface="Wingdings" panose="05000000000000000000" pitchFamily="2" charset="2"/>
        <a:buChar char="§"/>
        <a:defRPr kumimoji="1" sz="1292" kern="1200">
          <a:solidFill>
            <a:schemeClr val="tx1">
              <a:lumMod val="75000"/>
              <a:lumOff val="25000"/>
            </a:schemeClr>
          </a:solidFill>
          <a:latin typeface="メイリオ" panose="020B0604030504040204" pitchFamily="50" charset="-128"/>
          <a:ea typeface="メイリオ" panose="020B0604030504040204" pitchFamily="50" charset="-128"/>
          <a:cs typeface="+mn-cs"/>
        </a:defRPr>
      </a:lvl5pPr>
      <a:lvl6pPr marL="1015410" indent="-211021" algn="l" defTabSz="844083" rtl="0" eaLnBrk="1" latinLnBrk="0" hangingPunct="1">
        <a:lnSpc>
          <a:spcPct val="90000"/>
        </a:lnSpc>
        <a:spcBef>
          <a:spcPts val="185"/>
        </a:spcBef>
        <a:spcAft>
          <a:spcPts val="369"/>
        </a:spcAft>
        <a:buClr>
          <a:schemeClr val="accent1"/>
        </a:buClr>
        <a:buFont typeface="Calibri" pitchFamily="34" charset="0"/>
        <a:buChar char="◦"/>
        <a:defRPr kumimoji="1" sz="129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00030" indent="-211021" algn="l" defTabSz="844083" rtl="0" eaLnBrk="1" latinLnBrk="0" hangingPunct="1">
        <a:lnSpc>
          <a:spcPct val="90000"/>
        </a:lnSpc>
        <a:spcBef>
          <a:spcPts val="185"/>
        </a:spcBef>
        <a:spcAft>
          <a:spcPts val="369"/>
        </a:spcAft>
        <a:buClr>
          <a:schemeClr val="accent1"/>
        </a:buClr>
        <a:buFont typeface="Calibri" pitchFamily="34" charset="0"/>
        <a:buChar char="◦"/>
        <a:defRPr kumimoji="1" sz="129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384650" indent="-211021" algn="l" defTabSz="844083" rtl="0" eaLnBrk="1" latinLnBrk="0" hangingPunct="1">
        <a:lnSpc>
          <a:spcPct val="90000"/>
        </a:lnSpc>
        <a:spcBef>
          <a:spcPts val="185"/>
        </a:spcBef>
        <a:spcAft>
          <a:spcPts val="369"/>
        </a:spcAft>
        <a:buClr>
          <a:schemeClr val="accent1"/>
        </a:buClr>
        <a:buFont typeface="Calibri" pitchFamily="34" charset="0"/>
        <a:buChar char="◦"/>
        <a:defRPr kumimoji="1" sz="129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569270" indent="-211021" algn="l" defTabSz="844083" rtl="0" eaLnBrk="1" latinLnBrk="0" hangingPunct="1">
        <a:lnSpc>
          <a:spcPct val="90000"/>
        </a:lnSpc>
        <a:spcBef>
          <a:spcPts val="185"/>
        </a:spcBef>
        <a:spcAft>
          <a:spcPts val="369"/>
        </a:spcAft>
        <a:buClr>
          <a:schemeClr val="accent1"/>
        </a:buClr>
        <a:buFont typeface="Calibri" pitchFamily="34" charset="0"/>
        <a:buChar char="◦"/>
        <a:defRPr kumimoji="1" sz="129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kumimoji="1"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 userDrawn="1">
          <p15:clr>
            <a:srgbClr val="F26B43"/>
          </p15:clr>
        </p15:guide>
        <p15:guide id="2" pos="559" userDrawn="1">
          <p15:clr>
            <a:srgbClr val="F26B43"/>
          </p15:clr>
        </p15:guide>
        <p15:guide id="3" pos="5718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svg"/><Relationship Id="rId3" Type="http://schemas.openxmlformats.org/officeDocument/2006/relationships/image" Target="../media/image28.png"/><Relationship Id="rId7" Type="http://schemas.openxmlformats.org/officeDocument/2006/relationships/hyperlink" Target="https://www.facebook.com/rox.japan/" TargetMode="External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youtube.com/channel/UC-qWtDSOSIkGAzgCwirddhw" TargetMode="External"/><Relationship Id="rId11" Type="http://schemas.openxmlformats.org/officeDocument/2006/relationships/image" Target="../media/image32.svg"/><Relationship Id="rId5" Type="http://schemas.openxmlformats.org/officeDocument/2006/relationships/hyperlink" Target="https://www.rox-jp.com/" TargetMode="External"/><Relationship Id="rId10" Type="http://schemas.openxmlformats.org/officeDocument/2006/relationships/image" Target="../media/image31.png"/><Relationship Id="rId4" Type="http://schemas.openxmlformats.org/officeDocument/2006/relationships/hyperlink" Target="mailto:info@rox-jp.com" TargetMode="External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5.tiff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40.png"/><Relationship Id="rId5" Type="http://schemas.openxmlformats.org/officeDocument/2006/relationships/image" Target="../media/image7.png"/><Relationship Id="rId10" Type="http://schemas.openxmlformats.org/officeDocument/2006/relationships/image" Target="../media/image39.png"/><Relationship Id="rId4" Type="http://schemas.openxmlformats.org/officeDocument/2006/relationships/image" Target="../media/image6.png"/><Relationship Id="rId9" Type="http://schemas.openxmlformats.org/officeDocument/2006/relationships/image" Target="../media/image38.svg"/><Relationship Id="rId1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1DE8B45E-1601-4139-AF44-242AD61A8B40}"/>
              </a:ext>
            </a:extLst>
          </p:cNvPr>
          <p:cNvSpPr/>
          <p:nvPr/>
        </p:nvSpPr>
        <p:spPr>
          <a:xfrm>
            <a:off x="5128418" y="0"/>
            <a:ext cx="4777582" cy="6858000"/>
          </a:xfrm>
          <a:prstGeom prst="rect">
            <a:avLst/>
          </a:prstGeom>
          <a:solidFill>
            <a:schemeClr val="tx2">
              <a:alpha val="8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62" dirty="0">
              <a:ea typeface="メイリオ" panose="020B0604030504040204" pitchFamily="50" charset="-128"/>
            </a:endParaRPr>
          </a:p>
        </p:txBody>
      </p:sp>
      <p:pic>
        <p:nvPicPr>
          <p:cNvPr id="10" name="図プレースホルダー 9">
            <a:extLst>
              <a:ext uri="{FF2B5EF4-FFF2-40B4-BE49-F238E27FC236}">
                <a16:creationId xmlns:a16="http://schemas.microsoft.com/office/drawing/2014/main" id="{2BF7CB61-36BF-4905-8312-59AA866A5F72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96393" b="-26876"/>
          <a:stretch/>
        </p:blipFill>
        <p:spPr>
          <a:xfrm>
            <a:off x="0" y="0"/>
            <a:ext cx="5128419" cy="6858000"/>
          </a:xfrm>
        </p:spPr>
      </p:pic>
      <p:sp>
        <p:nvSpPr>
          <p:cNvPr id="3" name="タイトル 2">
            <a:extLst>
              <a:ext uri="{FF2B5EF4-FFF2-40B4-BE49-F238E27FC236}">
                <a16:creationId xmlns:a16="http://schemas.microsoft.com/office/drawing/2014/main" id="{A017FF9C-6A7E-4A79-81BB-438E8EA967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8513" y="905735"/>
            <a:ext cx="4135784" cy="2148397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4200" dirty="0">
                <a:solidFill>
                  <a:schemeClr val="bg1"/>
                </a:solidFill>
                <a:cs typeface="メイリオ"/>
              </a:rPr>
              <a:t>タイトルタイトルタイトル</a:t>
            </a:r>
          </a:p>
        </p:txBody>
      </p:sp>
      <p:sp>
        <p:nvSpPr>
          <p:cNvPr id="4" name="サブタイトル 3">
            <a:extLst>
              <a:ext uri="{FF2B5EF4-FFF2-40B4-BE49-F238E27FC236}">
                <a16:creationId xmlns:a16="http://schemas.microsoft.com/office/drawing/2014/main" id="{FFFB5E3C-FE17-44EA-B59B-183125D08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78513" y="3207765"/>
            <a:ext cx="4507167" cy="526649"/>
          </a:xfrm>
          <a:noFill/>
        </p:spPr>
        <p:txBody>
          <a:bodyPr rtlCol="0">
            <a:normAutofit/>
          </a:bodyPr>
          <a:lstStyle/>
          <a:p>
            <a:r>
              <a:rPr lang="ja-JP" altLang="en-US" sz="1600" dirty="0">
                <a:solidFill>
                  <a:schemeClr val="bg1"/>
                </a:solidFill>
                <a:cs typeface="メイリオ"/>
              </a:rPr>
              <a:t>サブタイトルサブタイトル</a:t>
            </a:r>
            <a:endParaRPr lang="en-US" altLang="ja-JP" sz="1600" dirty="0">
              <a:solidFill>
                <a:schemeClr val="bg1"/>
              </a:solidFill>
              <a:cs typeface="メイリオ"/>
            </a:endParaRPr>
          </a:p>
          <a:p>
            <a:endParaRPr lang="en-US" altLang="ja-JP" sz="1600" dirty="0">
              <a:solidFill>
                <a:schemeClr val="bg1"/>
              </a:solidFill>
              <a:cs typeface="メイリオ"/>
            </a:endParaRPr>
          </a:p>
          <a:p>
            <a:endParaRPr lang="en-US" altLang="ja-JP" sz="1600" dirty="0">
              <a:solidFill>
                <a:schemeClr val="bg1"/>
              </a:solidFill>
              <a:cs typeface="メイリオ"/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D5C878F-61E2-49CE-A751-842E612BCAB9}"/>
              </a:ext>
            </a:extLst>
          </p:cNvPr>
          <p:cNvCxnSpPr>
            <a:cxnSpLocks/>
          </p:cNvCxnSpPr>
          <p:nvPr/>
        </p:nvCxnSpPr>
        <p:spPr>
          <a:xfrm>
            <a:off x="5378513" y="3599768"/>
            <a:ext cx="440064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A8046135-BD94-4D30-BDC6-46763F35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1</a:t>
            </a:fld>
            <a:endParaRPr lang="ja-JP" altLang="en-US" noProof="0" dirty="0"/>
          </a:p>
        </p:txBody>
      </p:sp>
      <p:sp>
        <p:nvSpPr>
          <p:cNvPr id="20" name="サブタイトル 2">
            <a:extLst>
              <a:ext uri="{FF2B5EF4-FFF2-40B4-BE49-F238E27FC236}">
                <a16:creationId xmlns:a16="http://schemas.microsoft.com/office/drawing/2014/main" id="{F4FA8DDC-4B05-4005-BFCF-122AA9EA7533}"/>
              </a:ext>
            </a:extLst>
          </p:cNvPr>
          <p:cNvSpPr txBox="1">
            <a:spLocks/>
          </p:cNvSpPr>
          <p:nvPr/>
        </p:nvSpPr>
        <p:spPr>
          <a:xfrm>
            <a:off x="5616957" y="74659"/>
            <a:ext cx="4283968" cy="36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844083" rtl="0" eaLnBrk="1" latinLnBrk="0" hangingPunct="1">
              <a:lnSpc>
                <a:spcPct val="100000"/>
              </a:lnSpc>
              <a:spcBef>
                <a:spcPts val="1108"/>
              </a:spcBef>
              <a:spcAft>
                <a:spcPts val="185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defRPr kumimoji="1" sz="2215" kern="1200" cap="all" spc="185" baseline="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22041" indent="0" algn="ctr" defTabSz="844083" rtl="0" eaLnBrk="1" latinLnBrk="0" hangingPunct="1">
              <a:lnSpc>
                <a:spcPct val="10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Wingdings" panose="05000000000000000000" pitchFamily="2" charset="2"/>
              <a:buNone/>
              <a:defRPr kumimoji="1" sz="2215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844083" indent="0" algn="ctr" defTabSz="844083" rtl="0" eaLnBrk="1" latinLnBrk="0" hangingPunct="1">
              <a:lnSpc>
                <a:spcPct val="10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Wingdings" panose="05000000000000000000" pitchFamily="2" charset="2"/>
              <a:buNone/>
              <a:defRPr kumimoji="1" sz="2215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1266124" indent="0" algn="ctr" defTabSz="844083" rtl="0" eaLnBrk="1" latinLnBrk="0" hangingPunct="1">
              <a:lnSpc>
                <a:spcPct val="10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Wingdings" panose="05000000000000000000" pitchFamily="2" charset="2"/>
              <a:buNone/>
              <a:defRPr kumimoji="1" sz="1846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688165" indent="0" algn="ctr" defTabSz="844083" rtl="0" eaLnBrk="1" latinLnBrk="0" hangingPunct="1">
              <a:lnSpc>
                <a:spcPct val="10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Wingdings" panose="05000000000000000000" pitchFamily="2" charset="2"/>
              <a:buNone/>
              <a:defRPr kumimoji="1" sz="1846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2110207" indent="0" algn="ctr" defTabSz="844083" rtl="0" eaLnBrk="1" latinLnBrk="0" hangingPunct="1">
              <a:lnSpc>
                <a:spcPct val="9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Calibri" pitchFamily="34" charset="0"/>
              <a:buNone/>
              <a:defRPr kumimoji="1" sz="184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532248" indent="0" algn="ctr" defTabSz="844083" rtl="0" eaLnBrk="1" latinLnBrk="0" hangingPunct="1">
              <a:lnSpc>
                <a:spcPct val="9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Calibri" pitchFamily="34" charset="0"/>
              <a:buNone/>
              <a:defRPr kumimoji="1" sz="184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54289" indent="0" algn="ctr" defTabSz="844083" rtl="0" eaLnBrk="1" latinLnBrk="0" hangingPunct="1">
              <a:lnSpc>
                <a:spcPct val="9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Calibri" pitchFamily="34" charset="0"/>
              <a:buNone/>
              <a:defRPr kumimoji="1" sz="184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76331" indent="0" algn="ctr" defTabSz="844083" rtl="0" eaLnBrk="1" latinLnBrk="0" hangingPunct="1">
              <a:lnSpc>
                <a:spcPct val="9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Calibri" pitchFamily="34" charset="0"/>
              <a:buNone/>
              <a:defRPr kumimoji="1" sz="184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ja-JP" sz="9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2021/0</a:t>
            </a:r>
            <a:r>
              <a:rPr lang="ja-JP" altLang="en-US" sz="9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　R</a:t>
            </a:r>
            <a:r>
              <a:rPr lang="en-US" altLang="ja-JP" sz="9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OX.inc</a:t>
            </a:r>
          </a:p>
        </p:txBody>
      </p:sp>
    </p:spTree>
    <p:extLst>
      <p:ext uri="{BB962C8B-B14F-4D97-AF65-F5344CB8AC3E}">
        <p14:creationId xmlns:p14="http://schemas.microsoft.com/office/powerpoint/2010/main" val="4172296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>
                <a:latin typeface="Meiryo UI" panose="020B0604030504040204" pitchFamily="50" charset="-128"/>
                <a:ea typeface="Meiryo UI" panose="020B0604030504040204" pitchFamily="50" charset="-128"/>
              </a:rPr>
              <a:t>メンバー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411E9392-71EA-4293-909F-1FE7DD38E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684" y="950852"/>
            <a:ext cx="5602316" cy="2829407"/>
          </a:xfrm>
        </p:spPr>
        <p:txBody>
          <a:bodyPr rtlCol="0">
            <a:noAutofit/>
          </a:bodyPr>
          <a:lstStyle/>
          <a:p>
            <a:pPr>
              <a:buFont typeface="Wingdings" panose="05000000000000000000" pitchFamily="2" charset="2"/>
              <a:buChar char="u"/>
            </a:pPr>
            <a:r>
              <a:rPr lang="en-US" altLang="ja-JP" sz="1600" dirty="0">
                <a:cs typeface="メイリオ" charset="0"/>
              </a:rPr>
              <a:t> 1980</a:t>
            </a:r>
            <a:r>
              <a:rPr lang="ja-JP" altLang="en-US" sz="1600" dirty="0">
                <a:cs typeface="メイリオ" charset="0"/>
              </a:rPr>
              <a:t>年生まれ</a:t>
            </a:r>
            <a:r>
              <a:rPr lang="en-US" altLang="ja-JP" sz="1600" dirty="0">
                <a:cs typeface="メイリオ" charset="0"/>
              </a:rPr>
              <a:t> </a:t>
            </a:r>
            <a:r>
              <a:rPr lang="ja-JP" altLang="en-US" sz="1600" dirty="0">
                <a:cs typeface="メイリオ" charset="0"/>
              </a:rPr>
              <a:t>奈良県出身</a:t>
            </a:r>
            <a:endParaRPr lang="en-US" altLang="ja-JP" sz="1600" dirty="0">
              <a:cs typeface="メイリオ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>
                <a:cs typeface="メイリオ" charset="0"/>
              </a:rPr>
              <a:t> 神戸大学工学部卒</a:t>
            </a:r>
            <a:endParaRPr lang="en-US" altLang="ja-JP" sz="1600" dirty="0">
              <a:cs typeface="メイリオ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>
                <a:cs typeface="メイリオ" charset="0"/>
              </a:rPr>
              <a:t> 東京都立</a:t>
            </a:r>
            <a:r>
              <a:rPr lang="en-US" altLang="ja-JP" sz="1600" dirty="0">
                <a:cs typeface="メイリオ" charset="0"/>
              </a:rPr>
              <a:t> </a:t>
            </a:r>
            <a:r>
              <a:rPr lang="ja-JP" altLang="en-US" sz="1600" dirty="0">
                <a:cs typeface="メイリオ" charset="0"/>
              </a:rPr>
              <a:t>産業技術大学院大学</a:t>
            </a:r>
            <a:r>
              <a:rPr lang="en-US" altLang="ja-JP" sz="1600" dirty="0">
                <a:cs typeface="メイリオ" charset="0"/>
              </a:rPr>
              <a:t> </a:t>
            </a:r>
            <a:r>
              <a:rPr lang="ja-JP" altLang="en-US" sz="1600" dirty="0">
                <a:cs typeface="メイリオ" charset="0"/>
              </a:rPr>
              <a:t>首席修了</a:t>
            </a:r>
            <a:endParaRPr lang="en-US" altLang="ja-JP" sz="1600" dirty="0">
              <a:cs typeface="メイリオ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>
                <a:cs typeface="メイリオ" charset="0"/>
              </a:rPr>
              <a:t> 三菱重工業</a:t>
            </a:r>
            <a:r>
              <a:rPr lang="en-US" altLang="ja-JP" sz="1600" dirty="0">
                <a:cs typeface="メイリオ" charset="0"/>
              </a:rPr>
              <a:t>(</a:t>
            </a:r>
            <a:r>
              <a:rPr lang="ja-JP" altLang="en-US" sz="1600" dirty="0">
                <a:cs typeface="メイリオ" charset="0"/>
              </a:rPr>
              <a:t>株</a:t>
            </a:r>
            <a:r>
              <a:rPr lang="en-US" altLang="ja-JP" sz="1600" dirty="0">
                <a:cs typeface="メイリオ" charset="0"/>
              </a:rPr>
              <a:t>)</a:t>
            </a:r>
            <a:r>
              <a:rPr lang="ja-JP" altLang="en-US" sz="1600" dirty="0">
                <a:cs typeface="メイリオ" charset="0"/>
              </a:rPr>
              <a:t>開発設計職、三井物産</a:t>
            </a:r>
            <a:r>
              <a:rPr lang="en-US" altLang="ja-JP" sz="1600" dirty="0">
                <a:cs typeface="メイリオ" charset="0"/>
              </a:rPr>
              <a:t>(</a:t>
            </a:r>
            <a:r>
              <a:rPr lang="ja-JP" altLang="en-US" sz="1600" dirty="0">
                <a:cs typeface="メイリオ" charset="0"/>
              </a:rPr>
              <a:t>株</a:t>
            </a:r>
            <a:r>
              <a:rPr lang="en-US" altLang="ja-JP" sz="1600" dirty="0">
                <a:cs typeface="メイリオ" charset="0"/>
              </a:rPr>
              <a:t>)</a:t>
            </a:r>
            <a:r>
              <a:rPr lang="ja-JP" altLang="en-US" sz="1600" dirty="0">
                <a:cs typeface="メイリオ" charset="0"/>
              </a:rPr>
              <a:t>海外営業職</a:t>
            </a:r>
            <a:endParaRPr lang="en-US" altLang="ja-JP" sz="1600" dirty="0">
              <a:cs typeface="メイリオ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ja-JP" sz="1600" dirty="0">
                <a:cs typeface="メイリオ" charset="0"/>
              </a:rPr>
              <a:t> 2015</a:t>
            </a:r>
            <a:r>
              <a:rPr lang="ja-JP" altLang="en-US" sz="1600" dirty="0">
                <a:cs typeface="メイリオ" charset="0"/>
              </a:rPr>
              <a:t>年</a:t>
            </a:r>
            <a:r>
              <a:rPr lang="en-US" altLang="ja-JP" sz="1600" dirty="0">
                <a:cs typeface="メイリオ" charset="0"/>
              </a:rPr>
              <a:t> </a:t>
            </a:r>
            <a:r>
              <a:rPr lang="ja-JP" altLang="en-US" sz="1600" dirty="0">
                <a:cs typeface="メイリオ" charset="0"/>
              </a:rPr>
              <a:t>株式会社</a:t>
            </a:r>
            <a:r>
              <a:rPr lang="en-US" altLang="en-US" sz="1600" dirty="0">
                <a:cs typeface="メイリオ" charset="0"/>
              </a:rPr>
              <a:t>ROX</a:t>
            </a:r>
            <a:r>
              <a:rPr lang="ja-JP" altLang="en-US" sz="1600" dirty="0">
                <a:cs typeface="メイリオ" charset="0"/>
              </a:rPr>
              <a:t>創業</a:t>
            </a:r>
            <a:endParaRPr lang="en-US" altLang="ja-JP" sz="1600" dirty="0">
              <a:cs typeface="メイリオ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/>
              <a:t> </a:t>
            </a:r>
            <a:r>
              <a:rPr lang="ja-JP" altLang="en-US" sz="1600" dirty="0">
                <a:cs typeface="メイリオ" charset="0"/>
              </a:rPr>
              <a:t>産業技術大学院大学 登録認定講師（専門：データ解析）</a:t>
            </a:r>
            <a:endParaRPr lang="en-US" altLang="ja-JP" sz="1600" dirty="0">
              <a:cs typeface="メイリオ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>
                <a:cs typeface="メイリオ" charset="0"/>
              </a:rPr>
              <a:t> 趣味は野球</a:t>
            </a:r>
            <a:endParaRPr lang="en-US" altLang="ja-JP" sz="1600" dirty="0">
              <a:cs typeface="メイリオ" charset="0"/>
            </a:endParaRPr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F328950-ED3D-4AF0-BBE4-2875C406F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noProof="0"/>
              <a:t>© 2020 ROX inc.</a:t>
            </a:r>
            <a:endParaRPr lang="ja-JP" altLang="en-US" noProof="0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51B6D18A-4183-4CF1-9F64-8640304F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10</a:t>
            </a:fld>
            <a:endParaRPr lang="ja-JP" altLang="en-US" noProof="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00790663-535A-469F-989D-B63B9070A7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481" r="10481" b="19617"/>
          <a:stretch/>
        </p:blipFill>
        <p:spPr>
          <a:xfrm>
            <a:off x="467816" y="1106180"/>
            <a:ext cx="2353978" cy="2321763"/>
          </a:xfrm>
          <a:prstGeom prst="rect">
            <a:avLst/>
          </a:prstGeom>
        </p:spPr>
      </p:pic>
      <p:sp>
        <p:nvSpPr>
          <p:cNvPr id="9" name="テキスト ボックス 75">
            <a:extLst>
              <a:ext uri="{FF2B5EF4-FFF2-40B4-BE49-F238E27FC236}">
                <a16:creationId xmlns:a16="http://schemas.microsoft.com/office/drawing/2014/main" id="{B893BABE-F694-446F-9B06-161CE633D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230" y="297499"/>
            <a:ext cx="3530574" cy="57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7500" tIns="73750" rIns="147500" bIns="7375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メイリオ" charset="0"/>
              </a:rPr>
              <a:t>中川 達生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メイリオ" charset="0"/>
              </a:rPr>
              <a:t>代表取締役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  <a:cs typeface="メイリオ" charset="0"/>
              </a:rPr>
              <a:t>CEO</a:t>
            </a:r>
            <a:endParaRPr lang="ja-JP" altLang="en-US" sz="1600" dirty="0">
              <a:latin typeface="Meiryo UI" panose="020B0604030504040204" pitchFamily="50" charset="-128"/>
              <a:ea typeface="Meiryo UI" panose="020B0604030504040204" pitchFamily="50" charset="-128"/>
              <a:cs typeface="メイリオ" charset="0"/>
            </a:endParaRPr>
          </a:p>
        </p:txBody>
      </p:sp>
      <p:sp>
        <p:nvSpPr>
          <p:cNvPr id="13" name="テキスト ボックス 75">
            <a:extLst>
              <a:ext uri="{FF2B5EF4-FFF2-40B4-BE49-F238E27FC236}">
                <a16:creationId xmlns:a16="http://schemas.microsoft.com/office/drawing/2014/main" id="{2560F71B-B10A-A540-8422-94FFFDB827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6230" y="3979103"/>
            <a:ext cx="3530574" cy="579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7500" tIns="73750" rIns="147500" bIns="7375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  <a:cs typeface="メイリオ" charset="0"/>
              </a:rPr>
              <a:t>三浦　広平 </a:t>
            </a:r>
            <a:r>
              <a:rPr lang="ja-JP" altLang="en-US" sz="1600" dirty="0">
                <a:latin typeface="Meiryo UI" panose="020B0604030504040204" pitchFamily="50" charset="-128"/>
                <a:ea typeface="Meiryo UI" panose="020B0604030504040204" pitchFamily="50" charset="-128"/>
                <a:cs typeface="メイリオ" charset="0"/>
              </a:rPr>
              <a:t>取締役</a:t>
            </a:r>
            <a:r>
              <a:rPr lang="en-US" altLang="ja-JP" sz="1600" dirty="0">
                <a:latin typeface="Meiryo UI" panose="020B0604030504040204" pitchFamily="50" charset="-128"/>
                <a:ea typeface="Meiryo UI" panose="020B0604030504040204" pitchFamily="50" charset="-128"/>
                <a:cs typeface="メイリオ" charset="0"/>
              </a:rPr>
              <a:t>COO</a:t>
            </a:r>
            <a:endParaRPr lang="ja-JP" altLang="en-US" sz="1600" dirty="0">
              <a:latin typeface="Meiryo UI" panose="020B0604030504040204" pitchFamily="50" charset="-128"/>
              <a:ea typeface="Meiryo UI" panose="020B0604030504040204" pitchFamily="50" charset="-128"/>
              <a:cs typeface="メイリオ" charset="0"/>
            </a:endParaRPr>
          </a:p>
        </p:txBody>
      </p:sp>
      <p:sp>
        <p:nvSpPr>
          <p:cNvPr id="15" name="テキスト ボックス 75">
            <a:extLst>
              <a:ext uri="{FF2B5EF4-FFF2-40B4-BE49-F238E27FC236}">
                <a16:creationId xmlns:a16="http://schemas.microsoft.com/office/drawing/2014/main" id="{F988573B-0EE3-3B4A-A3D6-F6780A5E5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931" y="1271494"/>
            <a:ext cx="1836299" cy="33360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7500" tIns="73750" rIns="147500" bIns="7375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altLang="ja-JP" sz="1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charset="0"/>
              </a:rPr>
              <a:t>Tatsuo Nakagawa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6471C3C1-EF30-A74B-95AF-00E7CEB60EF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3" t="-580" r="1" b="41322"/>
          <a:stretch/>
        </p:blipFill>
        <p:spPr bwMode="auto">
          <a:xfrm>
            <a:off x="482440" y="3854474"/>
            <a:ext cx="2339354" cy="2321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テキスト ボックス 75">
            <a:extLst>
              <a:ext uri="{FF2B5EF4-FFF2-40B4-BE49-F238E27FC236}">
                <a16:creationId xmlns:a16="http://schemas.microsoft.com/office/drawing/2014/main" id="{74C5EC2E-CE57-8F4F-A5C2-8546FBE2D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9931" y="4016916"/>
            <a:ext cx="1836299" cy="333606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47500" tIns="73750" rIns="147500" bIns="7375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altLang="ja-JP" sz="1200" dirty="0"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メイリオ" charset="0"/>
              </a:rPr>
              <a:t>Kohei Miura</a:t>
            </a:r>
          </a:p>
        </p:txBody>
      </p:sp>
      <p:sp>
        <p:nvSpPr>
          <p:cNvPr id="18" name="コンテンツ プレースホルダー 7">
            <a:extLst>
              <a:ext uri="{FF2B5EF4-FFF2-40B4-BE49-F238E27FC236}">
                <a16:creationId xmlns:a16="http://schemas.microsoft.com/office/drawing/2014/main" id="{5C6B79A8-8871-6044-A17A-AD943C429EC0}"/>
              </a:ext>
            </a:extLst>
          </p:cNvPr>
          <p:cNvSpPr txBox="1">
            <a:spLocks/>
          </p:cNvSpPr>
          <p:nvPr/>
        </p:nvSpPr>
        <p:spPr>
          <a:xfrm>
            <a:off x="4303684" y="4632456"/>
            <a:ext cx="5602316" cy="1928045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marL="246191" indent="-246191" algn="l" defTabSz="844083" rtl="0" eaLnBrk="1" latinLnBrk="0" hangingPunct="1">
              <a:lnSpc>
                <a:spcPct val="100000"/>
              </a:lnSpc>
              <a:spcBef>
                <a:spcPts val="1108"/>
              </a:spcBef>
              <a:spcAft>
                <a:spcPts val="185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kumimoji="1" sz="2215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354515" indent="-168817" algn="l" defTabSz="844083" rtl="0" eaLnBrk="1" latinLnBrk="0" hangingPunct="1">
              <a:lnSpc>
                <a:spcPct val="10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1846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523331" indent="-168817" algn="l" defTabSz="844083" rtl="0" eaLnBrk="1" latinLnBrk="0" hangingPunct="1">
              <a:lnSpc>
                <a:spcPct val="10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1477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692148" indent="-168817" algn="l" defTabSz="844083" rtl="0" eaLnBrk="1" latinLnBrk="0" hangingPunct="1">
              <a:lnSpc>
                <a:spcPct val="10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1477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860964" indent="-168817" algn="l" defTabSz="844083" rtl="0" eaLnBrk="1" latinLnBrk="0" hangingPunct="1">
              <a:lnSpc>
                <a:spcPct val="10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kumimoji="1" sz="1477" kern="12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015410" indent="-211021" algn="l" defTabSz="844083" rtl="0" eaLnBrk="1" latinLnBrk="0" hangingPunct="1">
              <a:lnSpc>
                <a:spcPct val="9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Calibri" pitchFamily="34" charset="0"/>
              <a:buChar char="◦"/>
              <a:defRPr kumimoji="1" sz="129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00030" indent="-211021" algn="l" defTabSz="844083" rtl="0" eaLnBrk="1" latinLnBrk="0" hangingPunct="1">
              <a:lnSpc>
                <a:spcPct val="9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Calibri" pitchFamily="34" charset="0"/>
              <a:buChar char="◦"/>
              <a:defRPr kumimoji="1" sz="129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384650" indent="-211021" algn="l" defTabSz="844083" rtl="0" eaLnBrk="1" latinLnBrk="0" hangingPunct="1">
              <a:lnSpc>
                <a:spcPct val="9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Calibri" pitchFamily="34" charset="0"/>
              <a:buChar char="◦"/>
              <a:defRPr kumimoji="1" sz="129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69270" indent="-211021" algn="l" defTabSz="844083" rtl="0" eaLnBrk="1" latinLnBrk="0" hangingPunct="1">
              <a:lnSpc>
                <a:spcPct val="90000"/>
              </a:lnSpc>
              <a:spcBef>
                <a:spcPts val="185"/>
              </a:spcBef>
              <a:spcAft>
                <a:spcPts val="369"/>
              </a:spcAft>
              <a:buClr>
                <a:schemeClr val="accent1"/>
              </a:buClr>
              <a:buFont typeface="Calibri" pitchFamily="34" charset="0"/>
              <a:buChar char="◦"/>
              <a:defRPr kumimoji="1" sz="129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u"/>
            </a:pPr>
            <a:r>
              <a:rPr lang="en-US" altLang="ja-JP" sz="1600" dirty="0">
                <a:cs typeface="メイリオ" charset="0"/>
              </a:rPr>
              <a:t> 1987</a:t>
            </a:r>
            <a:r>
              <a:rPr lang="ja-JP" altLang="en-US" sz="1600" dirty="0">
                <a:cs typeface="メイリオ" charset="0"/>
              </a:rPr>
              <a:t>年生まれ</a:t>
            </a:r>
            <a:r>
              <a:rPr lang="en-US" altLang="ja-JP" sz="1600" dirty="0">
                <a:cs typeface="メイリオ" charset="0"/>
              </a:rPr>
              <a:t> </a:t>
            </a:r>
            <a:r>
              <a:rPr lang="ja-JP" altLang="en-US" sz="1600" dirty="0">
                <a:cs typeface="メイリオ" charset="0"/>
              </a:rPr>
              <a:t>仙台市出身</a:t>
            </a:r>
            <a:endParaRPr lang="en-US" altLang="ja-JP" sz="1600" dirty="0">
              <a:cs typeface="メイリオ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>
                <a:cs typeface="メイリオ" charset="0"/>
              </a:rPr>
              <a:t> 筑波大学 大学院数理物質科学研究科修了</a:t>
            </a:r>
            <a:endParaRPr lang="en-US" altLang="ja-JP" sz="1600" dirty="0">
              <a:cs typeface="メイリオ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ja-JP" altLang="en-US" sz="1600" dirty="0">
                <a:cs typeface="メイリオ" charset="0"/>
              </a:rPr>
              <a:t> 富士電機</a:t>
            </a:r>
            <a:r>
              <a:rPr lang="en-US" altLang="ja-JP" sz="1600" dirty="0">
                <a:cs typeface="メイリオ" charset="0"/>
              </a:rPr>
              <a:t>(</a:t>
            </a:r>
            <a:r>
              <a:rPr lang="ja-JP" altLang="en-US" sz="1600" dirty="0">
                <a:cs typeface="メイリオ" charset="0"/>
              </a:rPr>
              <a:t>株</a:t>
            </a:r>
            <a:r>
              <a:rPr lang="en-US" altLang="ja-JP" sz="1600" dirty="0">
                <a:cs typeface="メイリオ" charset="0"/>
              </a:rPr>
              <a:t>)</a:t>
            </a:r>
            <a:r>
              <a:rPr lang="ja-JP" altLang="en-US" sz="1600" dirty="0">
                <a:cs typeface="メイリオ" charset="0"/>
              </a:rPr>
              <a:t> エンジニアリング業務に従事</a:t>
            </a:r>
            <a:endParaRPr lang="en-US" altLang="ja-JP" sz="1600" dirty="0">
              <a:cs typeface="メイリオ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ja-JP" sz="1600" dirty="0">
                <a:cs typeface="メイリオ" charset="0"/>
              </a:rPr>
              <a:t> 2020</a:t>
            </a:r>
            <a:r>
              <a:rPr lang="ja-JP" altLang="en-US" sz="1600" dirty="0">
                <a:cs typeface="メイリオ" charset="0"/>
              </a:rPr>
              <a:t>年 </a:t>
            </a:r>
            <a:r>
              <a:rPr lang="en-US" altLang="ja-JP" sz="1600" dirty="0">
                <a:cs typeface="メイリオ" charset="0"/>
              </a:rPr>
              <a:t>ROX</a:t>
            </a:r>
            <a:r>
              <a:rPr lang="ja-JP" altLang="en-US" sz="1600" dirty="0">
                <a:cs typeface="メイリオ" charset="0"/>
              </a:rPr>
              <a:t>取締役就任</a:t>
            </a:r>
            <a:endParaRPr lang="en-US" altLang="ja-JP" sz="1600" dirty="0">
              <a:cs typeface="メイリオ" charset="0"/>
            </a:endParaRPr>
          </a:p>
          <a:p>
            <a:pPr>
              <a:buFont typeface="Wingdings" panose="05000000000000000000" pitchFamily="2" charset="2"/>
              <a:buChar char="u"/>
            </a:pPr>
            <a:r>
              <a:rPr lang="en-US" altLang="ja-JP" sz="1600" dirty="0">
                <a:cs typeface="メイリオ" charset="0"/>
              </a:rPr>
              <a:t> </a:t>
            </a:r>
            <a:r>
              <a:rPr lang="ja-JP" altLang="en-US" sz="1600" dirty="0">
                <a:cs typeface="メイリオ" charset="0"/>
              </a:rPr>
              <a:t>趣味はスポーツ全般・エンタメ全般・カラオケ</a:t>
            </a:r>
            <a:endParaRPr lang="en-US" altLang="ja-JP" sz="1600" dirty="0">
              <a:cs typeface="メイリオ" charset="0"/>
            </a:endParaRPr>
          </a:p>
        </p:txBody>
      </p:sp>
      <p:sp>
        <p:nvSpPr>
          <p:cNvPr id="19" name="テキスト ボックス 37">
            <a:extLst>
              <a:ext uri="{FF2B5EF4-FFF2-40B4-BE49-F238E27FC236}">
                <a16:creationId xmlns:a16="http://schemas.microsoft.com/office/drawing/2014/main" id="{584C0122-C71B-4035-A956-F03C20BFF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358" y="388467"/>
            <a:ext cx="1939356" cy="64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7500" tIns="73750" rIns="147500" bIns="7375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charset="0"/>
              </a:rPr>
              <a:t>メンバー</a:t>
            </a:r>
          </a:p>
        </p:txBody>
      </p:sp>
    </p:spTree>
    <p:extLst>
      <p:ext uri="{BB962C8B-B14F-4D97-AF65-F5344CB8AC3E}">
        <p14:creationId xmlns:p14="http://schemas.microsoft.com/office/powerpoint/2010/main" val="1056707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A76C07C4-F54C-4A3C-9E45-518C8A7AE8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530701"/>
              </p:ext>
            </p:extLst>
          </p:nvPr>
        </p:nvGraphicFramePr>
        <p:xfrm>
          <a:off x="957811" y="3498256"/>
          <a:ext cx="7889671" cy="30419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98959">
                  <a:extLst>
                    <a:ext uri="{9D8B030D-6E8A-4147-A177-3AD203B41FA5}">
                      <a16:colId xmlns:a16="http://schemas.microsoft.com/office/drawing/2014/main" val="2022871979"/>
                    </a:ext>
                  </a:extLst>
                </a:gridCol>
                <a:gridCol w="6790712">
                  <a:extLst>
                    <a:ext uri="{9D8B030D-6E8A-4147-A177-3AD203B41FA5}">
                      <a16:colId xmlns:a16="http://schemas.microsoft.com/office/drawing/2014/main" val="3165811859"/>
                    </a:ext>
                  </a:extLst>
                </a:gridCol>
              </a:tblGrid>
              <a:tr h="4107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100" dirty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866149"/>
                  </a:ext>
                </a:extLst>
              </a:tr>
              <a:tr h="249404"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2003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株式会社アジアネットワークス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設立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04748"/>
                  </a:ext>
                </a:extLst>
              </a:tr>
              <a:tr h="261236"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2014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株式会社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BSMO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、株式会社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DAFU 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設立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388275"/>
                  </a:ext>
                </a:extLst>
              </a:tr>
              <a:tr h="249404"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2016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株式会社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ANW 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設立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787467"/>
                  </a:ext>
                </a:extLst>
              </a:tr>
              <a:tr h="249404"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2017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合同会社エイショウ工学 設立　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BSMO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社にて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D2C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事業を本格的に開始。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89622"/>
                  </a:ext>
                </a:extLst>
              </a:tr>
              <a:tr h="410784"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2018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ANW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社にてヘアメイクアップの中野明海さんとのコラボレーションした「</a:t>
                      </a:r>
                      <a:r>
                        <a:rPr kumimoji="1" lang="en-US" altLang="ja-JP" sz="1100" dirty="0" err="1">
                          <a:solidFill>
                            <a:schemeClr val="tx1"/>
                          </a:solidFill>
                        </a:rPr>
                        <a:t>OvE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」を発売。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BSMO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社が全面プロモーションを担当。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4632521"/>
                  </a:ext>
                </a:extLst>
              </a:tr>
              <a:tr h="281332"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2019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年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カラーコンタクトレンズとしては初の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Good Design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賞を受賞。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387377"/>
                  </a:ext>
                </a:extLst>
              </a:tr>
              <a:tr h="410784"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株式会社リサ・パートナーズを引受先とした三者割当増資により、数十億円規模の資金調達。</a:t>
                      </a:r>
                      <a:endParaRPr kumimoji="1" lang="en-US" altLang="ja-JP" sz="1100" dirty="0">
                        <a:solidFill>
                          <a:schemeClr val="tx1"/>
                        </a:solidFill>
                      </a:endParaRPr>
                    </a:p>
                    <a:p>
                      <a:endParaRPr kumimoji="1" lang="en-US" altLang="ja-JP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536343"/>
                  </a:ext>
                </a:extLst>
              </a:tr>
              <a:tr h="425454">
                <a:tc>
                  <a:txBody>
                    <a:bodyPr/>
                    <a:lstStyle/>
                    <a:p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2020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年</a:t>
                      </a:r>
                      <a:r>
                        <a:rPr kumimoji="1" lang="en-US" altLang="ja-JP" sz="1100" dirty="0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kumimoji="1" lang="ja-JP" altLang="en-US" sz="1100" dirty="0">
                          <a:solidFill>
                            <a:schemeClr val="tx1"/>
                          </a:solidFill>
                        </a:rPr>
                        <a:t>月</a:t>
                      </a:r>
                      <a:endParaRPr kumimoji="1" lang="ja-JP" altLang="en-US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株式会社</a:t>
                      </a:r>
                      <a:r>
                        <a:rPr kumimoji="1" lang="en-US" altLang="ja-JP" sz="1200" b="1" kern="1200" dirty="0">
                          <a:solidFill>
                            <a:schemeClr val="tx1"/>
                          </a:solidFill>
                          <a:effectLst/>
                        </a:rPr>
                        <a:t>ROX</a:t>
                      </a:r>
                      <a:r>
                        <a:rPr kumimoji="1" lang="ja-JP" altLang="en-US" sz="1200" b="1" kern="1200" dirty="0">
                          <a:solidFill>
                            <a:schemeClr val="tx1"/>
                          </a:solidFill>
                          <a:effectLst/>
                        </a:rPr>
                        <a:t>がグループ加入</a:t>
                      </a:r>
                    </a:p>
                    <a:p>
                      <a:endParaRPr kumimoji="1" lang="en-US" altLang="ja-JP" sz="110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044702"/>
                  </a:ext>
                </a:extLst>
              </a:tr>
            </a:tbl>
          </a:graphicData>
        </a:graphic>
      </p:graphicFrame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60020AD-2796-4EA9-B088-AA817F4173C1}"/>
              </a:ext>
            </a:extLst>
          </p:cNvPr>
          <p:cNvSpPr txBox="1"/>
          <p:nvPr/>
        </p:nvSpPr>
        <p:spPr>
          <a:xfrm>
            <a:off x="1573695" y="1214687"/>
            <a:ext cx="7248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u="sng" dirty="0">
                <a:solidFill>
                  <a:schemeClr val="bg1"/>
                </a:solidFill>
                <a:latin typeface="+mj-ea"/>
                <a:ea typeface="+mj-ea"/>
              </a:rPr>
              <a:t>190</a:t>
            </a:r>
            <a:r>
              <a:rPr kumimoji="1" lang="ja-JP" altLang="en-US" sz="2400" u="sng" dirty="0">
                <a:solidFill>
                  <a:schemeClr val="bg1"/>
                </a:solidFill>
                <a:latin typeface="+mj-ea"/>
                <a:ea typeface="+mj-ea"/>
              </a:rPr>
              <a:t>ヵ国、</a:t>
            </a:r>
            <a:r>
              <a:rPr kumimoji="1" lang="en-US" altLang="ja-JP" sz="2800" b="1" u="sng" dirty="0">
                <a:solidFill>
                  <a:schemeClr val="bg1"/>
                </a:solidFill>
                <a:latin typeface="+mj-ea"/>
                <a:ea typeface="+mj-ea"/>
              </a:rPr>
              <a:t>822,161,584</a:t>
            </a:r>
            <a:r>
              <a:rPr kumimoji="1" lang="ja-JP" altLang="en-US" sz="2400" u="sng" dirty="0">
                <a:solidFill>
                  <a:schemeClr val="bg1"/>
                </a:solidFill>
                <a:latin typeface="+mj-ea"/>
                <a:ea typeface="+mj-ea"/>
              </a:rPr>
              <a:t>リーチの配信実績！</a:t>
            </a: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E996AC2-08FE-2D40-B691-A65F87BDCCC2}"/>
              </a:ext>
            </a:extLst>
          </p:cNvPr>
          <p:cNvGrpSpPr/>
          <p:nvPr/>
        </p:nvGrpSpPr>
        <p:grpSpPr>
          <a:xfrm>
            <a:off x="896029" y="485154"/>
            <a:ext cx="3208831" cy="1507436"/>
            <a:chOff x="423921" y="743667"/>
            <a:chExt cx="3208831" cy="1507436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9A237262-B4FC-0142-B223-DEE877E568EC}"/>
                </a:ext>
              </a:extLst>
            </p:cNvPr>
            <p:cNvSpPr txBox="1"/>
            <p:nvPr/>
          </p:nvSpPr>
          <p:spPr>
            <a:xfrm>
              <a:off x="573008" y="1348130"/>
              <a:ext cx="30597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000" dirty="0">
                  <a:latin typeface="+mj-ea"/>
                  <a:ea typeface="+mj-ea"/>
                </a:rPr>
                <a:t>基礎情報</a:t>
              </a:r>
              <a:endParaRPr kumimoji="1" lang="en-US" altLang="ja-JP" sz="2000" dirty="0">
                <a:latin typeface="+mj-ea"/>
                <a:ea typeface="+mj-ea"/>
              </a:endParaRPr>
            </a:p>
          </p:txBody>
        </p:sp>
        <p:sp>
          <p:nvSpPr>
            <p:cNvPr id="9" name="減算記号 8">
              <a:extLst>
                <a:ext uri="{FF2B5EF4-FFF2-40B4-BE49-F238E27FC236}">
                  <a16:creationId xmlns:a16="http://schemas.microsoft.com/office/drawing/2014/main" id="{AA9523A6-4553-2340-BD88-84CFA3D4701B}"/>
                </a:ext>
              </a:extLst>
            </p:cNvPr>
            <p:cNvSpPr/>
            <p:nvPr/>
          </p:nvSpPr>
          <p:spPr>
            <a:xfrm>
              <a:off x="423921" y="743667"/>
              <a:ext cx="149087" cy="1507436"/>
            </a:xfrm>
            <a:prstGeom prst="mathMinus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latin typeface="+mj-ea"/>
                <a:ea typeface="+mj-ea"/>
              </a:endParaRPr>
            </a:p>
          </p:txBody>
        </p:sp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1B25AE5-DFE7-C448-945D-6F0D6A25B09A}"/>
              </a:ext>
            </a:extLst>
          </p:cNvPr>
          <p:cNvSpPr txBox="1"/>
          <p:nvPr/>
        </p:nvSpPr>
        <p:spPr>
          <a:xfrm>
            <a:off x="1045116" y="1371793"/>
            <a:ext cx="7802366" cy="2050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1400" dirty="0">
                <a:latin typeface="+mj-ea"/>
                <a:ea typeface="+mj-ea"/>
              </a:rPr>
              <a:t>会社名　　　株式会社</a:t>
            </a:r>
            <a:r>
              <a:rPr kumimoji="1" lang="en-US" altLang="ja-JP" sz="1400" dirty="0">
                <a:latin typeface="+mj-ea"/>
                <a:ea typeface="+mj-ea"/>
              </a:rPr>
              <a:t>BSMO</a:t>
            </a:r>
          </a:p>
          <a:p>
            <a:pPr>
              <a:lnSpc>
                <a:spcPct val="150000"/>
              </a:lnSpc>
            </a:pPr>
            <a:r>
              <a:rPr kumimoji="1" lang="ja-JP" altLang="en-US" sz="1400" dirty="0">
                <a:latin typeface="+mj-ea"/>
                <a:ea typeface="+mj-ea"/>
              </a:rPr>
              <a:t>代表　　　　清水 正</a:t>
            </a:r>
            <a:endParaRPr kumimoji="1" lang="en-US" altLang="ja-JP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 dirty="0">
                <a:latin typeface="+mj-ea"/>
                <a:ea typeface="+mj-ea"/>
              </a:rPr>
              <a:t>創業　　　　</a:t>
            </a:r>
            <a:r>
              <a:rPr lang="en-US" altLang="ja-JP" sz="1600" dirty="0">
                <a:latin typeface="+mj-ea"/>
                <a:ea typeface="+mj-ea"/>
              </a:rPr>
              <a:t>2008</a:t>
            </a:r>
            <a:r>
              <a:rPr lang="ja-JP" altLang="en-US" sz="1600" dirty="0">
                <a:latin typeface="+mj-ea"/>
                <a:ea typeface="+mj-ea"/>
              </a:rPr>
              <a:t>年</a:t>
            </a:r>
            <a:r>
              <a:rPr lang="en-US" altLang="ja-JP" sz="1600" dirty="0">
                <a:latin typeface="+mj-ea"/>
                <a:ea typeface="+mj-ea"/>
              </a:rPr>
              <a:t>9</a:t>
            </a:r>
            <a:r>
              <a:rPr lang="ja-JP" altLang="en-US" sz="1600" dirty="0">
                <a:latin typeface="+mj-ea"/>
                <a:ea typeface="+mj-ea"/>
              </a:rPr>
              <a:t>月</a:t>
            </a:r>
            <a:endParaRPr kumimoji="1" lang="en-US" altLang="ja-JP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 dirty="0">
                <a:latin typeface="+mj-ea"/>
                <a:ea typeface="+mj-ea"/>
              </a:rPr>
              <a:t>資本金　　　</a:t>
            </a:r>
            <a:r>
              <a:rPr kumimoji="1" lang="en-US" altLang="ja-JP" sz="1400" dirty="0">
                <a:latin typeface="+mj-ea"/>
                <a:ea typeface="+mj-ea"/>
              </a:rPr>
              <a:t>1</a:t>
            </a:r>
            <a:r>
              <a:rPr kumimoji="1" lang="ja-JP" altLang="en-US" sz="1400" dirty="0">
                <a:latin typeface="+mj-ea"/>
                <a:ea typeface="+mj-ea"/>
              </a:rPr>
              <a:t>億円</a:t>
            </a:r>
            <a:endParaRPr kumimoji="1" lang="en-US" altLang="ja-JP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 dirty="0">
                <a:latin typeface="+mj-ea"/>
                <a:ea typeface="+mj-ea"/>
              </a:rPr>
              <a:t>所在地　　　東京都港区虎ノ門</a:t>
            </a:r>
            <a:r>
              <a:rPr kumimoji="1" lang="en-US" altLang="ja-JP" sz="1400" dirty="0">
                <a:latin typeface="+mj-ea"/>
                <a:ea typeface="+mj-ea"/>
              </a:rPr>
              <a:t>1-17-1 </a:t>
            </a:r>
            <a:r>
              <a:rPr kumimoji="1" lang="ja-JP" altLang="en-US" sz="1400" dirty="0">
                <a:latin typeface="+mj-ea"/>
                <a:ea typeface="+mj-ea"/>
              </a:rPr>
              <a:t>虎ノ門ヒルズビジネスタワー</a:t>
            </a:r>
            <a:r>
              <a:rPr kumimoji="1" lang="en-US" altLang="ja-JP" sz="1400" dirty="0">
                <a:latin typeface="+mj-ea"/>
                <a:ea typeface="+mj-ea"/>
              </a:rPr>
              <a:t>14</a:t>
            </a:r>
            <a:r>
              <a:rPr kumimoji="1" lang="ja-JP" altLang="en-US" sz="1400" dirty="0">
                <a:latin typeface="+mj-ea"/>
                <a:ea typeface="+mj-ea"/>
              </a:rPr>
              <a:t>階</a:t>
            </a:r>
            <a:r>
              <a:rPr kumimoji="1" lang="en-US" altLang="ja-JP" sz="1400" dirty="0">
                <a:latin typeface="+mj-ea"/>
                <a:ea typeface="+mj-ea"/>
              </a:rPr>
              <a:t> </a:t>
            </a:r>
            <a:r>
              <a:rPr kumimoji="1" lang="ja-JP" altLang="en-US" sz="1400" dirty="0">
                <a:latin typeface="+mj-ea"/>
                <a:ea typeface="+mj-ea"/>
              </a:rPr>
              <a:t>　</a:t>
            </a:r>
            <a:endParaRPr kumimoji="1" lang="en-US" altLang="ja-JP" sz="14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kumimoji="1" lang="ja-JP" altLang="en-US" sz="1400" dirty="0">
                <a:latin typeface="+mj-ea"/>
                <a:ea typeface="+mj-ea"/>
              </a:rPr>
              <a:t>事業内容　　・</a:t>
            </a:r>
            <a:r>
              <a:rPr lang="en-US" altLang="ja-JP" sz="1400" dirty="0">
                <a:latin typeface="+mj-ea"/>
                <a:ea typeface="+mj-ea"/>
              </a:rPr>
              <a:t>SNS</a:t>
            </a:r>
            <a:r>
              <a:rPr lang="ja-JP" altLang="en-US" sz="1400" dirty="0">
                <a:latin typeface="+mj-ea"/>
                <a:ea typeface="+mj-ea"/>
              </a:rPr>
              <a:t>を利用したグロースハック事業　・イーコマース事業</a:t>
            </a:r>
            <a:r>
              <a:rPr lang="en-US" altLang="ja-JP" sz="1400" dirty="0">
                <a:latin typeface="+mj-ea"/>
                <a:ea typeface="+mj-ea"/>
              </a:rPr>
              <a:t> </a:t>
            </a:r>
            <a:r>
              <a:rPr lang="ja-JP" altLang="en-US" sz="1400" dirty="0">
                <a:latin typeface="+mj-ea"/>
                <a:ea typeface="+mj-ea"/>
              </a:rPr>
              <a:t>・</a:t>
            </a:r>
            <a:r>
              <a:rPr lang="en-US" altLang="ja-JP" sz="1400" dirty="0">
                <a:latin typeface="+mj-ea"/>
                <a:ea typeface="+mj-ea"/>
              </a:rPr>
              <a:t>AI</a:t>
            </a:r>
            <a:r>
              <a:rPr lang="ja-JP" altLang="en-US" sz="1400" dirty="0">
                <a:latin typeface="+mj-ea"/>
                <a:ea typeface="+mj-ea"/>
              </a:rPr>
              <a:t>事業　</a:t>
            </a:r>
            <a:endParaRPr lang="en-US" altLang="ja-JP" sz="1400" dirty="0">
              <a:latin typeface="+mj-ea"/>
              <a:ea typeface="+mj-ea"/>
            </a:endParaRP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F847BBE1-BEA9-4EB6-B6D5-CC21CF132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会社概要</a:t>
            </a:r>
            <a:r>
              <a:rPr lang="ja-JP" altLang="en-US" sz="2000" dirty="0"/>
              <a:t>（</a:t>
            </a:r>
            <a:r>
              <a:rPr lang="en-US" altLang="ja-JP" sz="2000" dirty="0"/>
              <a:t>BSMO</a:t>
            </a:r>
            <a:r>
              <a:rPr lang="ja-JP" altLang="en-US" sz="2000" dirty="0"/>
              <a:t>グループ）</a:t>
            </a:r>
          </a:p>
        </p:txBody>
      </p:sp>
      <p:sp>
        <p:nvSpPr>
          <p:cNvPr id="14" name="フッター プレースホルダー 13">
            <a:extLst>
              <a:ext uri="{FF2B5EF4-FFF2-40B4-BE49-F238E27FC236}">
                <a16:creationId xmlns:a16="http://schemas.microsoft.com/office/drawing/2014/main" id="{D761CA49-0911-4BEC-B5A4-953B0A1C5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noProof="0" dirty="0"/>
              <a:t>© 2021 </a:t>
            </a:r>
            <a:r>
              <a:rPr lang="en-US" altLang="ja-JP" noProof="0" dirty="0" err="1"/>
              <a:t>Bsmo</a:t>
            </a:r>
            <a:r>
              <a:rPr lang="en-US" altLang="ja-JP" noProof="0" dirty="0"/>
              <a:t> </a:t>
            </a:r>
            <a:r>
              <a:rPr lang="en-US" altLang="ja-JP" noProof="0" dirty="0" err="1"/>
              <a:t>Co.,Ltd</a:t>
            </a:r>
            <a:endParaRPr lang="ja-JP" altLang="en-US" noProof="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176D90D-2C12-9147-BE68-FAB71DEE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77F5-AA1A-45B2-B31B-23CD25E544D8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8755BFE-4255-48C9-8342-B6AD078DE556}"/>
              </a:ext>
            </a:extLst>
          </p:cNvPr>
          <p:cNvSpPr txBox="1"/>
          <p:nvPr/>
        </p:nvSpPr>
        <p:spPr>
          <a:xfrm>
            <a:off x="3694892" y="3516647"/>
            <a:ext cx="250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tx2"/>
                </a:solidFill>
                <a:latin typeface="+mj-ea"/>
                <a:ea typeface="+mj-ea"/>
              </a:rPr>
              <a:t>B</a:t>
            </a:r>
            <a:r>
              <a:rPr kumimoji="1" lang="ja-JP" altLang="en-US" b="1" dirty="0">
                <a:solidFill>
                  <a:schemeClr val="tx2"/>
                </a:solidFill>
                <a:latin typeface="+mj-ea"/>
                <a:ea typeface="+mj-ea"/>
              </a:rPr>
              <a:t>ＳＭＯ</a:t>
            </a:r>
            <a:r>
              <a:rPr kumimoji="1" lang="ja-JP" altLang="ja-JP" b="1" dirty="0">
                <a:solidFill>
                  <a:schemeClr val="tx2"/>
                </a:solidFill>
                <a:latin typeface="+mj-ea"/>
                <a:ea typeface="+mj-ea"/>
              </a:rPr>
              <a:t>グループ</a:t>
            </a:r>
            <a:r>
              <a:rPr kumimoji="1" lang="en-US" altLang="ja-JP" b="1" dirty="0">
                <a:solidFill>
                  <a:schemeClr val="tx2"/>
                </a:solidFill>
                <a:latin typeface="+mj-ea"/>
                <a:ea typeface="+mj-ea"/>
              </a:rPr>
              <a:t> </a:t>
            </a:r>
            <a:r>
              <a:rPr kumimoji="1" lang="ja-JP" altLang="ja-JP" b="1" dirty="0">
                <a:solidFill>
                  <a:schemeClr val="tx2"/>
                </a:solidFill>
                <a:latin typeface="+mj-ea"/>
                <a:ea typeface="+mj-ea"/>
              </a:rPr>
              <a:t>沿革</a:t>
            </a:r>
            <a:endParaRPr lang="ja-JP" altLang="ja-JP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377601-2D1C-ED43-B710-44227CA08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269" y="871835"/>
            <a:ext cx="1518466" cy="1540727"/>
          </a:xfrm>
          <a:prstGeom prst="rect">
            <a:avLst/>
          </a:prstGeom>
        </p:spPr>
      </p:pic>
      <p:pic>
        <p:nvPicPr>
          <p:cNvPr id="1028" name="Picture 4" descr="ROX　BSMO子会社に">
            <a:extLst>
              <a:ext uri="{FF2B5EF4-FFF2-40B4-BE49-F238E27FC236}">
                <a16:creationId xmlns:a16="http://schemas.microsoft.com/office/drawing/2014/main" id="{739999B9-D2F5-A94B-BAD0-B1009FB34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341" y="155620"/>
            <a:ext cx="3075842" cy="2050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770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表 10">
            <a:extLst>
              <a:ext uri="{FF2B5EF4-FFF2-40B4-BE49-F238E27FC236}">
                <a16:creationId xmlns:a16="http://schemas.microsoft.com/office/drawing/2014/main" id="{1AE8FDF6-1FC3-4C60-993B-A0F582159A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3454539"/>
              </p:ext>
            </p:extLst>
          </p:nvPr>
        </p:nvGraphicFramePr>
        <p:xfrm>
          <a:off x="550105" y="1098828"/>
          <a:ext cx="7405254" cy="56334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29556">
                  <a:extLst>
                    <a:ext uri="{9D8B030D-6E8A-4147-A177-3AD203B41FA5}">
                      <a16:colId xmlns:a16="http://schemas.microsoft.com/office/drawing/2014/main" val="3125040756"/>
                    </a:ext>
                  </a:extLst>
                </a:gridCol>
                <a:gridCol w="6375698">
                  <a:extLst>
                    <a:ext uri="{9D8B030D-6E8A-4147-A177-3AD203B41FA5}">
                      <a16:colId xmlns:a16="http://schemas.microsoft.com/office/drawing/2014/main" val="4091784564"/>
                    </a:ext>
                  </a:extLst>
                </a:gridCol>
              </a:tblGrid>
              <a:tr h="400869">
                <a:tc>
                  <a:txBody>
                    <a:bodyPr/>
                    <a:lstStyle/>
                    <a:p>
                      <a:pPr algn="l"/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2020.11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経済産業省（関東局）主催 “ウィズコロナ 時代のデジタル化”セミナー登壇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0438114"/>
                  </a:ext>
                </a:extLst>
              </a:tr>
              <a:tr h="400869">
                <a:tc>
                  <a:txBody>
                    <a:bodyPr/>
                    <a:lstStyle/>
                    <a:p>
                      <a:pPr algn="l"/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2020.9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気象庁主宰”気象ビジネス推進コンソーシアム”にて登壇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118711"/>
                  </a:ext>
                </a:extLst>
              </a:tr>
              <a:tr h="477537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2020.6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ts val="152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神戸市主催“</a:t>
                      </a: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Stop Covid19 x Tech”</a:t>
                      </a: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参加ベンチャー企業認定（</a:t>
                      </a: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JA</a:t>
                      </a: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兵庫六甲にて当社</a:t>
                      </a: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AI</a:t>
                      </a: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導入）</a:t>
                      </a:r>
                      <a:endParaRPr lang="en-US" altLang="ja-JP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8647676"/>
                  </a:ext>
                </a:extLst>
              </a:tr>
              <a:tr h="400869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2019.11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川崎市ものづくりブランド認定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551938"/>
                  </a:ext>
                </a:extLst>
              </a:tr>
              <a:tr h="400869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2019.6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ディップ株式会社主催の</a:t>
                      </a: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AI</a:t>
                      </a: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アクセラレーターに採択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8189902"/>
                  </a:ext>
                </a:extLst>
              </a:tr>
              <a:tr h="400869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2018.10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総務省主催　異能ベーション ジェネレーションアワード特別賞受賞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4820371"/>
                  </a:ext>
                </a:extLst>
              </a:tr>
              <a:tr h="511119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2018.9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神奈川県主催 かながわスタートアップアクセラレーションプログラムに採択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249325"/>
                  </a:ext>
                </a:extLst>
              </a:tr>
              <a:tr h="400869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2017.11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総務省主催　異能ベーション ジェネレーションアワード特別賞受賞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773315"/>
                  </a:ext>
                </a:extLst>
              </a:tr>
              <a:tr h="400869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2017.9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観光予報プラットフォーム活用コンテスト大賞＆事業部門賞のダブル受賞</a:t>
                      </a:r>
                      <a:endParaRPr kumimoji="1" lang="ja-JP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895068"/>
                  </a:ext>
                </a:extLst>
              </a:tr>
              <a:tr h="517492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2017.6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弊社がビッグデータ解析を手がける事業が、経済産業省からの事業認定取得（新連携）</a:t>
                      </a:r>
                      <a:endParaRPr lang="en-US" altLang="ja-JP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4508974"/>
                  </a:ext>
                </a:extLst>
              </a:tr>
              <a:tr h="400869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2016.8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国際学会論文発表（</a:t>
                      </a: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Human Computer Interaction 2016 in Toronto</a:t>
                      </a: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）</a:t>
                      </a:r>
                      <a:endParaRPr lang="en-US" altLang="ja-JP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437216"/>
                  </a:ext>
                </a:extLst>
              </a:tr>
              <a:tr h="400869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2015.9</a:t>
                      </a: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日本</a:t>
                      </a: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IBM</a:t>
                      </a: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によるベンチャー支援プログラム</a:t>
                      </a: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Blue Hub</a:t>
                      </a: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に採択</a:t>
                      </a:r>
                      <a:endParaRPr lang="en-US" altLang="ja-JP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70812"/>
                  </a:ext>
                </a:extLst>
              </a:tr>
              <a:tr h="517492"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特許出願</a:t>
                      </a:r>
                      <a:r>
                        <a:rPr lang="en-US" altLang="ja-JP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4</a:t>
                      </a:r>
                      <a:r>
                        <a:rPr lang="ja-JP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/>
                        </a:rPr>
                        <a:t>件</a:t>
                      </a:r>
                      <a:endParaRPr lang="en-US" altLang="ja-JP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/>
                      </a:endParaRPr>
                    </a:p>
                    <a:p>
                      <a:pPr marL="0" marR="0" lvl="0" indent="0" algn="l" defTabSz="84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838793"/>
                  </a:ext>
                </a:extLst>
              </a:tr>
            </a:tbl>
          </a:graphicData>
        </a:graphic>
      </p:graphicFrame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F6447B3-AEE2-4D6F-9E15-F2E7581F0397}"/>
              </a:ext>
            </a:extLst>
          </p:cNvPr>
          <p:cNvSpPr/>
          <p:nvPr/>
        </p:nvSpPr>
        <p:spPr>
          <a:xfrm>
            <a:off x="7931071" y="0"/>
            <a:ext cx="232441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ea typeface="メイリオ" panose="020B0604030504040204" pitchFamily="50" charset="-128"/>
            </a:endParaRPr>
          </a:p>
        </p:txBody>
      </p:sp>
      <p:sp>
        <p:nvSpPr>
          <p:cNvPr id="18" name="タイトル 8">
            <a:extLst>
              <a:ext uri="{FF2B5EF4-FFF2-40B4-BE49-F238E27FC236}">
                <a16:creationId xmlns:a16="http://schemas.microsoft.com/office/drawing/2014/main" id="{A7AD747E-5845-47EA-BEE5-F4F8DB489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4406" tIns="42203" rIns="84406" bIns="42203" rtlCol="0" anchor="b">
            <a:normAutofit/>
          </a:bodyPr>
          <a:lstStyle/>
          <a:p>
            <a:pPr rtl="0"/>
            <a:r>
              <a:rPr lang="ja-JP" altLang="en-US" sz="3600" dirty="0">
                <a:solidFill>
                  <a:schemeClr val="tx2"/>
                </a:solidFill>
              </a:rPr>
              <a:t>受賞・実績</a:t>
            </a:r>
            <a:r>
              <a:rPr lang="ja-JP" altLang="en-US" dirty="0">
                <a:solidFill>
                  <a:schemeClr val="tx2"/>
                </a:solidFill>
              </a:rPr>
              <a:t>など</a:t>
            </a:r>
          </a:p>
        </p:txBody>
      </p:sp>
      <p:sp>
        <p:nvSpPr>
          <p:cNvPr id="13" name="フッター プレースホルダー 3">
            <a:extLst>
              <a:ext uri="{FF2B5EF4-FFF2-40B4-BE49-F238E27FC236}">
                <a16:creationId xmlns:a16="http://schemas.microsoft.com/office/drawing/2014/main" id="{61A4D1F1-7EF6-46AB-AF03-65D92ACB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/>
              <a:t>© 2021 ROX inc.</a:t>
            </a:r>
            <a:endParaRPr lang="ja-JP" altLang="en-US" noProof="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27BF3B16-C3A6-43F7-8F32-E28BD59D4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ja-JP" noProof="0" smtClean="0"/>
              <a:t>12</a:t>
            </a:fld>
            <a:endParaRPr lang="ja-JP" altLang="en-US" noProof="0" dirty="0"/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1942AB85-20C8-4133-99AE-8F06704FC82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563" y="5453034"/>
            <a:ext cx="801320" cy="870005"/>
          </a:xfrm>
          <a:prstGeom prst="rect">
            <a:avLst/>
          </a:prstGeom>
        </p:spPr>
      </p:pic>
      <p:pic>
        <p:nvPicPr>
          <p:cNvPr id="17" name="Picture 2" descr="Logo: Human-Computer Interaction International, 2016">
            <a:extLst>
              <a:ext uri="{FF2B5EF4-FFF2-40B4-BE49-F238E27FC236}">
                <a16:creationId xmlns:a16="http://schemas.microsoft.com/office/drawing/2014/main" id="{0DF433D1-3417-4B57-A863-4D7F4D9DD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07626" y="5442083"/>
            <a:ext cx="765604" cy="87000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ã¢ã¯ã»ã©ã¬ã¼ã·ã§ã³ã­ã´">
            <a:extLst>
              <a:ext uri="{FF2B5EF4-FFF2-40B4-BE49-F238E27FC236}">
                <a16:creationId xmlns:a16="http://schemas.microsoft.com/office/drawing/2014/main" id="{DB4CE1D4-E89A-4ADE-950D-BC15F105D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0563" y="4255594"/>
            <a:ext cx="1835696" cy="66669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C96030DC-72BF-4647-99D0-3B391C94BB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7611" y="2857249"/>
            <a:ext cx="1737838" cy="97968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B7DE4957-07CC-4679-916B-87E25B0037C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2204" y="2113865"/>
            <a:ext cx="2102145" cy="536583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1097FF6-7154-47F3-A7FB-EF9D3B42B45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54982" y="572341"/>
            <a:ext cx="1287884" cy="1453154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375DADD9-8B0B-4FFB-9BDE-6863BF12C117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4902" y="433383"/>
            <a:ext cx="1021628" cy="14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607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95EE65-9B8C-4AB5-85E4-B483944423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29"/>
          <a:stretch/>
        </p:blipFill>
        <p:spPr>
          <a:xfrm>
            <a:off x="-14044" y="7673"/>
            <a:ext cx="9920044" cy="3249227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0C9D11D0-1CA9-42D5-AF43-178886E1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免責事項</a:t>
            </a:r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4A3E21F8-62DF-4ACD-8A5C-8430AA501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noProof="0" dirty="0"/>
              <a:t>© 2021 ROX inc.</a:t>
            </a:r>
            <a:endParaRPr lang="ja-JP" altLang="en-US" noProof="0" dirty="0"/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16143AD7-1C76-48C4-B0A1-633C6340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13</a:t>
            </a:fld>
            <a:endParaRPr lang="ja-JP" altLang="en-US" noProof="0" dirty="0"/>
          </a:p>
        </p:txBody>
      </p:sp>
      <p:sp>
        <p:nvSpPr>
          <p:cNvPr id="25" name="長方形 24">
            <a:extLst>
              <a:ext uri="{FF2B5EF4-FFF2-40B4-BE49-F238E27FC236}">
                <a16:creationId xmlns:a16="http://schemas.microsoft.com/office/drawing/2014/main" id="{D447B9F0-E0A0-4BBE-B121-CB430CF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7608" y="7673"/>
            <a:ext cx="2230783" cy="6330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B87095B7-9259-49B7-986C-7C7AFD31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82" y="3946300"/>
            <a:ext cx="846043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ja-JP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本サービスは、予測結果を保証するものではありません。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ja-JP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当社は、本サービスに関連して生じた契約者及び第三者の結果的損害、</a:t>
            </a:r>
            <a:endParaRPr kumimoji="0" lang="en-US" altLang="ja-JP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ja-JP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ja-JP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付随的損害、逸失利益等の間接損害について、それらの予見または</a:t>
            </a:r>
            <a:endParaRPr kumimoji="0" lang="en-US" altLang="ja-JP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ja-JP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ja-JP" altLang="ja-JP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予見可能性の有無にかかわらず一切の責任を負いません。</a:t>
            </a:r>
            <a:endParaRPr kumimoji="0" lang="en-US" altLang="ja-JP" b="0" i="0" u="none" strike="noStrike" cap="none" normalizeH="0" baseline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064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プレースホルダー 5">
            <a:extLst>
              <a:ext uri="{FF2B5EF4-FFF2-40B4-BE49-F238E27FC236}">
                <a16:creationId xmlns:a16="http://schemas.microsoft.com/office/drawing/2014/main" id="{EA8F8D89-83E7-49BE-8BDA-BD5FAD528A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47"/>
          <a:stretch/>
        </p:blipFill>
        <p:spPr>
          <a:xfrm>
            <a:off x="0" y="8904"/>
            <a:ext cx="9906000" cy="3541486"/>
          </a:xfrm>
          <a:prstGeom prst="rect">
            <a:avLst/>
          </a:prstGeom>
        </p:spPr>
      </p:pic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23432E67-0224-423B-AB11-718648AEAC42}"/>
              </a:ext>
            </a:extLst>
          </p:cNvPr>
          <p:cNvSpPr/>
          <p:nvPr/>
        </p:nvSpPr>
        <p:spPr>
          <a:xfrm>
            <a:off x="-1" y="-12647"/>
            <a:ext cx="9906001" cy="356968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5">
            <a:extLst>
              <a:ext uri="{FF2B5EF4-FFF2-40B4-BE49-F238E27FC236}">
                <a16:creationId xmlns:a16="http://schemas.microsoft.com/office/drawing/2014/main" id="{0C9D11D0-1CA9-42D5-AF43-178886E1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538" y="1052158"/>
            <a:ext cx="7710921" cy="634336"/>
          </a:xfrm>
        </p:spPr>
        <p:txBody>
          <a:bodyPr rtlCol="0"/>
          <a:lstStyle/>
          <a:p>
            <a:r>
              <a:rPr lang="ja-JP" altLang="en-US" sz="3600" dirty="0">
                <a:solidFill>
                  <a:schemeClr val="tx1"/>
                </a:solidFill>
              </a:rPr>
              <a:t>有難う御座いました！</a:t>
            </a:r>
            <a:endParaRPr lang="ja-JP" altLang="en-US" dirty="0">
              <a:solidFill>
                <a:schemeClr val="tx1"/>
              </a:solidFill>
            </a:endParaRPr>
          </a:p>
        </p:txBody>
      </p:sp>
      <p:sp>
        <p:nvSpPr>
          <p:cNvPr id="25" name="長方形 24">
            <a:extLst>
              <a:ext uri="{FF2B5EF4-FFF2-40B4-BE49-F238E27FC236}">
                <a16:creationId xmlns:a16="http://schemas.microsoft.com/office/drawing/2014/main" id="{D447B9F0-E0A0-4BBE-B121-CB430CF0B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7608" y="-12647"/>
            <a:ext cx="2230783" cy="6330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4A3E21F8-62DF-4ACD-8A5C-8430AA501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noProof="0" dirty="0"/>
              <a:t>© 2021 ROX inc.</a:t>
            </a:r>
            <a:endParaRPr lang="ja-JP" altLang="en-US" noProof="0" dirty="0"/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16143AD7-1C76-48C4-B0A1-633C6340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242" y="6446841"/>
            <a:ext cx="633758" cy="365125"/>
          </a:xfrm>
        </p:spPr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14</a:t>
            </a:fld>
            <a:endParaRPr lang="ja-JP" altLang="en-US" noProof="0" dirty="0"/>
          </a:p>
        </p:txBody>
      </p:sp>
      <p:grpSp>
        <p:nvGrpSpPr>
          <p:cNvPr id="29" name="グループ化 28">
            <a:extLst>
              <a:ext uri="{FF2B5EF4-FFF2-40B4-BE49-F238E27FC236}">
                <a16:creationId xmlns:a16="http://schemas.microsoft.com/office/drawing/2014/main" id="{6D2224A0-FEEF-47E3-A150-58F978AA6D88}"/>
              </a:ext>
            </a:extLst>
          </p:cNvPr>
          <p:cNvGrpSpPr/>
          <p:nvPr/>
        </p:nvGrpSpPr>
        <p:grpSpPr>
          <a:xfrm>
            <a:off x="569879" y="2072775"/>
            <a:ext cx="9021893" cy="4330348"/>
            <a:chOff x="92667" y="2433850"/>
            <a:chExt cx="9021893" cy="4059026"/>
          </a:xfrm>
        </p:grpSpPr>
        <p:sp>
          <p:nvSpPr>
            <p:cNvPr id="32" name="角丸四角形 12">
              <a:extLst>
                <a:ext uri="{FF2B5EF4-FFF2-40B4-BE49-F238E27FC236}">
                  <a16:creationId xmlns:a16="http://schemas.microsoft.com/office/drawing/2014/main" id="{FF98A09B-1913-47C1-9AD2-6D259A275CD8}"/>
                </a:ext>
              </a:extLst>
            </p:cNvPr>
            <p:cNvSpPr/>
            <p:nvPr/>
          </p:nvSpPr>
          <p:spPr>
            <a:xfrm>
              <a:off x="107504" y="2964591"/>
              <a:ext cx="8910735" cy="3528285"/>
            </a:xfrm>
            <a:prstGeom prst="roundRect">
              <a:avLst>
                <a:gd name="adj" fmla="val 2732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3" name="グループ化 32">
              <a:extLst>
                <a:ext uri="{FF2B5EF4-FFF2-40B4-BE49-F238E27FC236}">
                  <a16:creationId xmlns:a16="http://schemas.microsoft.com/office/drawing/2014/main" id="{11268358-F90C-47CE-BEA7-76B0A9E6E86A}"/>
                </a:ext>
              </a:extLst>
            </p:cNvPr>
            <p:cNvGrpSpPr/>
            <p:nvPr/>
          </p:nvGrpSpPr>
          <p:grpSpPr>
            <a:xfrm>
              <a:off x="92667" y="2433850"/>
              <a:ext cx="9021893" cy="3992015"/>
              <a:chOff x="92667" y="2568371"/>
              <a:chExt cx="9021893" cy="3992015"/>
            </a:xfrm>
          </p:grpSpPr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AD2A23D1-CE42-4B72-B8B4-6205983C08C5}"/>
                  </a:ext>
                </a:extLst>
              </p:cNvPr>
              <p:cNvSpPr/>
              <p:nvPr/>
            </p:nvSpPr>
            <p:spPr>
              <a:xfrm>
                <a:off x="203825" y="2568371"/>
                <a:ext cx="8910735" cy="399201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 altLang="ja-JP" sz="2800" dirty="0">
                  <a:solidFill>
                    <a:srgbClr val="000000"/>
                  </a:solidFill>
                  <a:latin typeface="メイリオ"/>
                  <a:ea typeface="メイリオ"/>
                  <a:cs typeface="メイリオ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ja-JP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メイリオ"/>
                    <a:ea typeface="メイリオ"/>
                    <a:cs typeface="メイリオ"/>
                  </a:rPr>
                  <a:t>　株式会社</a:t>
                </a:r>
                <a:r>
                  <a:rPr lang="en-US" altLang="ja-JP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メイリオ"/>
                    <a:ea typeface="メイリオ"/>
                    <a:cs typeface="メイリオ"/>
                  </a:rPr>
                  <a:t>ROX</a:t>
                </a:r>
                <a:r>
                  <a:rPr lang="ja-JP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メイリオ"/>
                    <a:ea typeface="メイリオ"/>
                    <a:cs typeface="メイリオ"/>
                  </a:rPr>
                  <a:t>（</a:t>
                </a:r>
                <a:r>
                  <a:rPr lang="en-US" altLang="ja-JP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メイリオ"/>
                    <a:ea typeface="メイリオ"/>
                    <a:cs typeface="メイリオ"/>
                  </a:rPr>
                  <a:t>ROX </a:t>
                </a:r>
                <a:r>
                  <a:rPr lang="en-US" altLang="ja-JP" sz="20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メイリオ"/>
                    <a:ea typeface="メイリオ"/>
                    <a:cs typeface="メイリオ"/>
                  </a:rPr>
                  <a:t>inc.</a:t>
                </a:r>
                <a:r>
                  <a:rPr lang="ja-JP" altLang="en-US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メイリオ"/>
                    <a:ea typeface="メイリオ"/>
                    <a:cs typeface="メイリオ"/>
                  </a:rPr>
                  <a:t>）</a:t>
                </a:r>
                <a:endParaRPr lang="en-US" altLang="ja-JP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本社</a:t>
                </a:r>
                <a:r>
                  <a:rPr lang="en" altLang="ja-JP" dirty="0"/>
                  <a:t> : </a:t>
                </a:r>
                <a:r>
                  <a:rPr lang="ja-JP" altLang="en-US" sz="1200" dirty="0"/>
                  <a:t>〒</a:t>
                </a:r>
                <a:r>
                  <a:rPr lang="en-US" altLang="ja-JP" sz="1200" dirty="0"/>
                  <a:t>105-6414</a:t>
                </a:r>
                <a:r>
                  <a:rPr lang="ja-JP" altLang="en-US" sz="1400" dirty="0"/>
                  <a:t> </a:t>
                </a:r>
                <a:r>
                  <a:rPr lang="ja-JP" altLang="en-US" dirty="0"/>
                  <a:t>東京都港区虎ノ門</a:t>
                </a:r>
                <a:r>
                  <a:rPr lang="en-US" altLang="ja-JP" dirty="0"/>
                  <a:t>1-17-1</a:t>
                </a:r>
                <a:r>
                  <a:rPr lang="ja-JP" altLang="en-US" dirty="0"/>
                  <a:t>　虎ノ門ヒルズビジネスタワー</a:t>
                </a:r>
                <a:r>
                  <a:rPr lang="en-US" altLang="ja-JP" dirty="0"/>
                  <a:t>14</a:t>
                </a:r>
                <a:r>
                  <a:rPr lang="ja-JP" altLang="en-US" dirty="0"/>
                  <a:t>階</a:t>
                </a:r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sz="1400" dirty="0"/>
                  <a:t>川崎サテライトオフィス</a:t>
                </a:r>
                <a:r>
                  <a:rPr lang="ja-JP" altLang="en-US" dirty="0"/>
                  <a:t>： </a:t>
                </a:r>
                <a:r>
                  <a:rPr lang="ja-JP" altLang="en-US" sz="1200" dirty="0"/>
                  <a:t>〒</a:t>
                </a:r>
                <a:r>
                  <a:rPr lang="en-US" altLang="ja-JP" sz="1200" dirty="0"/>
                  <a:t>211-0025</a:t>
                </a:r>
                <a:r>
                  <a:rPr lang="ja-JP" altLang="en-US" sz="1200" dirty="0"/>
                  <a:t> </a:t>
                </a:r>
                <a:r>
                  <a:rPr lang="ja-JP" altLang="en-US" dirty="0"/>
                  <a:t>神奈川県川崎市中原区木月 </a:t>
                </a:r>
                <a:r>
                  <a:rPr lang="en-US" altLang="ja-JP" dirty="0"/>
                  <a:t>1-32-3 </a:t>
                </a:r>
                <a:r>
                  <a:rPr lang="ja-JP" altLang="en-US" dirty="0"/>
                  <a:t>内田マンション</a:t>
                </a:r>
                <a:r>
                  <a:rPr lang="en-US" altLang="ja-JP" dirty="0"/>
                  <a:t>2</a:t>
                </a:r>
                <a:r>
                  <a:rPr lang="ja-JP" altLang="en-US" dirty="0"/>
                  <a:t>階</a:t>
                </a:r>
                <a:endParaRPr lang="en-US" altLang="ja-JP" dirty="0"/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　　     　</a:t>
                </a:r>
                <a:r>
                  <a:rPr lang="en-US" altLang="ja-JP" dirty="0"/>
                  <a:t>: 03-6809-5633</a:t>
                </a:r>
              </a:p>
              <a:p>
                <a:pPr>
                  <a:lnSpc>
                    <a:spcPct val="150000"/>
                  </a:lnSpc>
                </a:pPr>
                <a:r>
                  <a:rPr lang="ja-JP" altLang="en-US" dirty="0"/>
                  <a:t>　　　     </a:t>
                </a:r>
                <a:r>
                  <a:rPr lang="en" altLang="ja-JP" dirty="0"/>
                  <a:t>: </a:t>
                </a:r>
                <a:r>
                  <a:rPr lang="en" altLang="ja-JP" dirty="0">
                    <a:solidFill>
                      <a:srgbClr val="0070C0"/>
                    </a:solidFill>
                    <a:hlinkClick r:id="rId4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info@rox-jp.com</a:t>
                </a:r>
                <a:br>
                  <a:rPr lang="en-US" altLang="ja-JP" dirty="0"/>
                </a:br>
                <a:r>
                  <a:rPr lang="en-US" altLang="ja-JP" dirty="0"/>
                  <a:t>      </a:t>
                </a:r>
                <a:r>
                  <a:rPr lang="en" altLang="ja-JP" dirty="0"/>
                  <a:t>HP     : </a:t>
                </a:r>
                <a:r>
                  <a:rPr lang="en" altLang="ja-JP" dirty="0">
                    <a:solidFill>
                      <a:srgbClr val="0070C0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https://www.rox-jp.com/</a:t>
                </a:r>
                <a:br>
                  <a:rPr lang="en" altLang="ja-JP" dirty="0">
                    <a:solidFill>
                      <a:srgbClr val="0070C0"/>
                    </a:solidFill>
                  </a:rPr>
                </a:br>
                <a:r>
                  <a:rPr lang="en" altLang="ja-JP" dirty="0"/>
                  <a:t>       </a:t>
                </a:r>
                <a:r>
                  <a:rPr lang="ja-JP" altLang="en-US" dirty="0"/>
                  <a:t>　　 ：</a:t>
                </a:r>
                <a:r>
                  <a:rPr lang="en" altLang="ja-JP" dirty="0">
                    <a:solidFill>
                      <a:srgbClr val="0070C0"/>
                    </a:solidFill>
                    <a:hlinkClick r:id="rId6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https://www.youtube.com/channel/UC-qWtDSOSIkGAzgCwirddhw</a:t>
                </a:r>
                <a:br>
                  <a:rPr lang="en" altLang="ja-JP" dirty="0"/>
                </a:br>
                <a:r>
                  <a:rPr lang="en" altLang="ja-JP" dirty="0"/>
                  <a:t>      </a:t>
                </a:r>
                <a:r>
                  <a:rPr lang="ja-JP" altLang="en-US" dirty="0"/>
                  <a:t>　      </a:t>
                </a:r>
                <a:r>
                  <a:rPr lang="en" altLang="ja-JP" dirty="0"/>
                  <a:t>: </a:t>
                </a:r>
                <a:r>
                  <a:rPr lang="en" altLang="ja-JP" dirty="0">
                    <a:solidFill>
                      <a:srgbClr val="0070C0"/>
                    </a:solidFill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https://www.facebook.com/rox.japan/</a:t>
                </a:r>
                <a:endParaRPr lang="en" altLang="ja-JP" dirty="0">
                  <a:solidFill>
                    <a:srgbClr val="0070C0"/>
                  </a:solidFill>
                </a:endParaRPr>
              </a:p>
            </p:txBody>
          </p:sp>
          <p:pic>
            <p:nvPicPr>
              <p:cNvPr id="35" name="図 34">
                <a:extLst>
                  <a:ext uri="{FF2B5EF4-FFF2-40B4-BE49-F238E27FC236}">
                    <a16:creationId xmlns:a16="http://schemas.microsoft.com/office/drawing/2014/main" id="{08A88538-E222-4DDF-B619-A4C75687A2A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10481" b="17682"/>
              <a:stretch/>
            </p:blipFill>
            <p:spPr>
              <a:xfrm>
                <a:off x="92667" y="5748985"/>
                <a:ext cx="1096026" cy="320682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図 35">
                <a:extLst>
                  <a:ext uri="{FF2B5EF4-FFF2-40B4-BE49-F238E27FC236}">
                    <a16:creationId xmlns:a16="http://schemas.microsoft.com/office/drawing/2014/main" id="{5D3A0FAC-C653-4FA8-8485-486E19E9A1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0680" y="6182888"/>
                <a:ext cx="324286" cy="324286"/>
              </a:xfrm>
              <a:prstGeom prst="rect">
                <a:avLst/>
              </a:prstGeom>
              <a:ln>
                <a:noFill/>
              </a:ln>
            </p:spPr>
          </p:pic>
        </p:grpSp>
      </p:grpSp>
      <p:pic>
        <p:nvPicPr>
          <p:cNvPr id="37" name="グラフィックス 36" descr="封筒">
            <a:extLst>
              <a:ext uri="{FF2B5EF4-FFF2-40B4-BE49-F238E27FC236}">
                <a16:creationId xmlns:a16="http://schemas.microsoft.com/office/drawing/2014/main" id="{964D668A-39D1-4B9C-8B6A-7032BC6D84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8697" y="4619647"/>
            <a:ext cx="502676" cy="502676"/>
          </a:xfrm>
          <a:prstGeom prst="rect">
            <a:avLst/>
          </a:prstGeom>
        </p:spPr>
      </p:pic>
      <p:pic>
        <p:nvPicPr>
          <p:cNvPr id="38" name="グラフィックス 37" descr="電話">
            <a:extLst>
              <a:ext uri="{FF2B5EF4-FFF2-40B4-BE49-F238E27FC236}">
                <a16:creationId xmlns:a16="http://schemas.microsoft.com/office/drawing/2014/main" id="{8A0CE23F-6B37-406C-90EB-A7100466B3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8697" y="4164167"/>
            <a:ext cx="502676" cy="5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23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5200DE-B621-4EA4-8372-8CC67549F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よく使う画像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453D0756-DDAF-4C38-93D6-7C10E1B6C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dirty="0"/>
              <a:t>© 2021 ROX inc.</a:t>
            </a:r>
            <a:endParaRPr lang="ja-JP" altLang="en-US" noProof="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74BD8FE-A4F5-4547-94D2-B5683A301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ja-JP" noProof="0" smtClean="0"/>
              <a:t>15</a:t>
            </a:fld>
            <a:endParaRPr lang="ja-JP" altLang="en-US" noProof="0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60A862D-9AC2-4AE2-9D40-329BECB9E5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1" y="2363113"/>
            <a:ext cx="1358020" cy="27021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0CB53B6-5A60-424E-A3CF-6310D14018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541" y="2967646"/>
            <a:ext cx="1468879" cy="367220"/>
          </a:xfrm>
          <a:prstGeom prst="rect">
            <a:avLst/>
          </a:prstGeom>
        </p:spPr>
      </p:pic>
      <p:sp>
        <p:nvSpPr>
          <p:cNvPr id="10" name="Google Shape;1572;p92">
            <a:extLst>
              <a:ext uri="{FF2B5EF4-FFF2-40B4-BE49-F238E27FC236}">
                <a16:creationId xmlns:a16="http://schemas.microsoft.com/office/drawing/2014/main" id="{E1D2E097-74D3-4B22-AEC4-A2DF629720B9}"/>
              </a:ext>
            </a:extLst>
          </p:cNvPr>
          <p:cNvSpPr/>
          <p:nvPr/>
        </p:nvSpPr>
        <p:spPr>
          <a:xfrm>
            <a:off x="3176325" y="1676264"/>
            <a:ext cx="2760710" cy="1133723"/>
          </a:xfrm>
          <a:prstGeom prst="wedgeEllipseCallout">
            <a:avLst>
              <a:gd name="adj1" fmla="val 45019"/>
              <a:gd name="adj2" fmla="val 59437"/>
            </a:avLst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entury Gothic"/>
                <a:sym typeface="Century Gothic"/>
              </a:rPr>
              <a:t>ＡＩ機械学習</a:t>
            </a:r>
            <a:endParaRPr sz="2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7C7E69E-F9C4-4CE3-9CC8-DA56D176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2" y="3977977"/>
            <a:ext cx="976680" cy="162913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AE8D897C-F4AE-4854-BCE1-F813FA1415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636" y="3891445"/>
            <a:ext cx="1133689" cy="1853861"/>
          </a:xfrm>
          <a:prstGeom prst="rect">
            <a:avLst/>
          </a:prstGeom>
        </p:spPr>
      </p:pic>
      <p:pic>
        <p:nvPicPr>
          <p:cNvPr id="13" name="図プレースホルダー 8">
            <a:extLst>
              <a:ext uri="{FF2B5EF4-FFF2-40B4-BE49-F238E27FC236}">
                <a16:creationId xmlns:a16="http://schemas.microsoft.com/office/drawing/2014/main" id="{6B3377D3-2AFA-4A62-9F44-C3DA68CDEE3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5" r="28"/>
          <a:stretch/>
        </p:blipFill>
        <p:spPr>
          <a:xfrm>
            <a:off x="4609500" y="4323508"/>
            <a:ext cx="4750903" cy="2031151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45940E7-3C52-4B85-A4D2-6853F23FB739}"/>
              </a:ext>
            </a:extLst>
          </p:cNvPr>
          <p:cNvGrpSpPr/>
          <p:nvPr/>
        </p:nvGrpSpPr>
        <p:grpSpPr>
          <a:xfrm>
            <a:off x="5897461" y="734958"/>
            <a:ext cx="3491287" cy="2075029"/>
            <a:chOff x="2057257" y="2140737"/>
            <a:chExt cx="7706701" cy="4580439"/>
          </a:xfrm>
        </p:grpSpPr>
        <p:pic>
          <p:nvPicPr>
            <p:cNvPr id="14" name="macbook.png" descr="macbook.png">
              <a:extLst>
                <a:ext uri="{FF2B5EF4-FFF2-40B4-BE49-F238E27FC236}">
                  <a16:creationId xmlns:a16="http://schemas.microsoft.com/office/drawing/2014/main" id="{2375A6C7-F318-4C1F-8910-BBC8C2205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57257" y="2386157"/>
              <a:ext cx="7706701" cy="433501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5" name="グラフィックス 14">
              <a:extLst>
                <a:ext uri="{FF2B5EF4-FFF2-40B4-BE49-F238E27FC236}">
                  <a16:creationId xmlns:a16="http://schemas.microsoft.com/office/drawing/2014/main" id="{1DA5F7A4-A461-4C7F-908E-10719F965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3704"/>
            <a:stretch/>
          </p:blipFill>
          <p:spPr>
            <a:xfrm>
              <a:off x="3124937" y="2140737"/>
              <a:ext cx="5566299" cy="4093507"/>
            </a:xfrm>
            <a:prstGeom prst="rect">
              <a:avLst/>
            </a:prstGeom>
          </p:spPr>
        </p:pic>
      </p:grpSp>
      <p:pic>
        <p:nvPicPr>
          <p:cNvPr id="17" name="図 16">
            <a:extLst>
              <a:ext uri="{FF2B5EF4-FFF2-40B4-BE49-F238E27FC236}">
                <a16:creationId xmlns:a16="http://schemas.microsoft.com/office/drawing/2014/main" id="{E5B45991-9E54-4C3C-844B-45C1386EDE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14" y="5598240"/>
            <a:ext cx="912669" cy="111971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D123FEB-A4F5-4D3F-9728-F0E2FB4D00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329" y="5118809"/>
            <a:ext cx="879745" cy="114366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7D40DD0B-53DF-4D2A-8CF5-60EA9755DDC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374" y="4145866"/>
            <a:ext cx="879745" cy="1166329"/>
          </a:xfrm>
          <a:prstGeom prst="rect">
            <a:avLst/>
          </a:prstGeom>
        </p:spPr>
      </p:pic>
      <p:sp>
        <p:nvSpPr>
          <p:cNvPr id="20" name="角丸四角形吹き出し 1">
            <a:extLst>
              <a:ext uri="{FF2B5EF4-FFF2-40B4-BE49-F238E27FC236}">
                <a16:creationId xmlns:a16="http://schemas.microsoft.com/office/drawing/2014/main" id="{B12A1F95-A5B6-4364-B78D-344C7B2439A1}"/>
              </a:ext>
            </a:extLst>
          </p:cNvPr>
          <p:cNvSpPr/>
          <p:nvPr/>
        </p:nvSpPr>
        <p:spPr>
          <a:xfrm>
            <a:off x="4024468" y="3096952"/>
            <a:ext cx="3590035" cy="987767"/>
          </a:xfrm>
          <a:prstGeom prst="wedgeRoundRectCallout">
            <a:avLst>
              <a:gd name="adj1" fmla="val 62470"/>
              <a:gd name="adj2" fmla="val 3094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latin typeface="+mn-ea"/>
                <a:cs typeface="メイリオ" charset="0"/>
              </a:rPr>
              <a:t>お客様のご要望に応じて</a:t>
            </a:r>
            <a:endParaRPr lang="en-US" altLang="ja-JP" sz="2000" dirty="0">
              <a:latin typeface="+mn-ea"/>
              <a:cs typeface="メイリオ" charset="0"/>
            </a:endParaRPr>
          </a:p>
          <a:p>
            <a:pPr algn="ctr"/>
            <a:r>
              <a:rPr lang="ja-JP" altLang="en-US" sz="2000" dirty="0">
                <a:latin typeface="+mn-ea"/>
                <a:cs typeface="メイリオ" charset="0"/>
              </a:rPr>
              <a:t>柔軟に開発をさせて頂きます！</a:t>
            </a:r>
            <a:endParaRPr lang="en-US" altLang="ja-JP" sz="2000" dirty="0">
              <a:latin typeface="+mn-ea"/>
              <a:cs typeface="メイリオ" charset="0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18218694-1303-474A-81D7-422E61A211C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540"/>
          <a:stretch/>
        </p:blipFill>
        <p:spPr>
          <a:xfrm>
            <a:off x="7968289" y="2972758"/>
            <a:ext cx="1303953" cy="118169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C4034927-542F-42D0-9360-0D06184238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03878" y="2930398"/>
            <a:ext cx="1089034" cy="11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5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>
            <a:extLst>
              <a:ext uri="{FF2B5EF4-FFF2-40B4-BE49-F238E27FC236}">
                <a16:creationId xmlns:a16="http://schemas.microsoft.com/office/drawing/2014/main" id="{A2408148-307A-49CD-B792-9631633A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4406" tIns="42203" rIns="84406" bIns="42203" rtlCol="0" anchor="b">
            <a:normAutofit/>
          </a:bodyPr>
          <a:lstStyle/>
          <a:p>
            <a:pPr rtl="0"/>
            <a:r>
              <a:rPr lang="ja-JP" altLang="en-US" sz="3600" dirty="0">
                <a:solidFill>
                  <a:schemeClr val="tx2"/>
                </a:solidFill>
              </a:rPr>
              <a:t>タイトルのみテンプレート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49E08C0D-6D9B-4B18-9D43-180A1541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806" y="1819922"/>
            <a:ext cx="7938763" cy="4367814"/>
          </a:xfrm>
        </p:spPr>
        <p:txBody>
          <a:bodyPr/>
          <a:lstStyle/>
          <a:p>
            <a:pPr marL="0" indent="0">
              <a:buNone/>
            </a:pPr>
            <a:endParaRPr lang="ja-JP" altLang="en-US" dirty="0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731139-4813-4871-A5F5-8B021E4E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ja-JP" noProof="0" smtClean="0"/>
              <a:t>2</a:t>
            </a:fld>
            <a:endParaRPr lang="ja-JP" altLang="en-US" noProof="0" dirty="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570F65B3-5531-4EB9-B2FA-F328E4A0B6F9}"/>
              </a:ext>
            </a:extLst>
          </p:cNvPr>
          <p:cNvSpPr/>
          <p:nvPr/>
        </p:nvSpPr>
        <p:spPr>
          <a:xfrm>
            <a:off x="8653713" y="-14358"/>
            <a:ext cx="1265090" cy="338554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ja-JP" altLang="en-US" sz="1600" dirty="0">
                <a:solidFill>
                  <a:schemeClr val="bg1"/>
                </a:solidFill>
                <a:ea typeface="メイリオ" panose="020B0604030504040204" pitchFamily="50" charset="-128"/>
              </a:rPr>
              <a:t>Confidential</a:t>
            </a:r>
          </a:p>
        </p:txBody>
      </p:sp>
      <p:sp>
        <p:nvSpPr>
          <p:cNvPr id="16" name="Google Shape;1612;p95">
            <a:extLst>
              <a:ext uri="{FF2B5EF4-FFF2-40B4-BE49-F238E27FC236}">
                <a16:creationId xmlns:a16="http://schemas.microsoft.com/office/drawing/2014/main" id="{C7FA3DE0-622C-47E8-B92D-C4A78FBB4006}"/>
              </a:ext>
            </a:extLst>
          </p:cNvPr>
          <p:cNvSpPr txBox="1">
            <a:spLocks/>
          </p:cNvSpPr>
          <p:nvPr/>
        </p:nvSpPr>
        <p:spPr>
          <a:xfrm>
            <a:off x="891541" y="1202002"/>
            <a:ext cx="1789515" cy="448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2060"/>
              </a:buClr>
              <a:buSzPts val="2400"/>
              <a:buFont typeface="Wingdings 3" charset="2"/>
              <a:buNone/>
            </a:pPr>
            <a:r>
              <a:rPr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Meiryo"/>
                <a:sym typeface="Meiryo"/>
              </a:rPr>
              <a:t>サブタイトル</a:t>
            </a:r>
            <a:endParaRPr lang="ja-JP" altLang="en-US" sz="2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0" name="フッター プレースホルダー 3">
            <a:extLst>
              <a:ext uri="{FF2B5EF4-FFF2-40B4-BE49-F238E27FC236}">
                <a16:creationId xmlns:a16="http://schemas.microsoft.com/office/drawing/2014/main" id="{4EE473FD-4C1A-43F0-A5C0-47D437C34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541" y="6446841"/>
            <a:ext cx="3937636" cy="365125"/>
          </a:xfrm>
        </p:spPr>
        <p:txBody>
          <a:bodyPr/>
          <a:lstStyle/>
          <a:p>
            <a:pPr rtl="0"/>
            <a:r>
              <a:rPr lang="en-US" altLang="ja-JP"/>
              <a:t>© 2021 ROX inc.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576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731139-4813-4871-A5F5-8B021E4E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ja-JP" noProof="0" smtClean="0"/>
              <a:t>3</a:t>
            </a:fld>
            <a:endParaRPr lang="ja-JP" altLang="en-US" noProof="0" dirty="0"/>
          </a:p>
        </p:txBody>
      </p:sp>
      <p:sp>
        <p:nvSpPr>
          <p:cNvPr id="9" name="タイトル 8">
            <a:extLst>
              <a:ext uri="{FF2B5EF4-FFF2-40B4-BE49-F238E27FC236}">
                <a16:creationId xmlns:a16="http://schemas.microsoft.com/office/drawing/2014/main" id="{EFE385FE-8153-4805-95AB-0DD92599A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84406" tIns="42203" rIns="84406" bIns="42203" rtlCol="0" anchor="b">
            <a:normAutofit/>
          </a:bodyPr>
          <a:lstStyle/>
          <a:p>
            <a:pPr rtl="0"/>
            <a:r>
              <a:rPr lang="ja-JP" altLang="en-US" sz="3600" dirty="0">
                <a:solidFill>
                  <a:schemeClr val="tx2"/>
                </a:solidFill>
              </a:rPr>
              <a:t>画像のみページテンプレート</a:t>
            </a:r>
          </a:p>
        </p:txBody>
      </p:sp>
      <p:pic>
        <p:nvPicPr>
          <p:cNvPr id="11" name="図プレースホルダー 10">
            <a:extLst>
              <a:ext uri="{FF2B5EF4-FFF2-40B4-BE49-F238E27FC236}">
                <a16:creationId xmlns:a16="http://schemas.microsoft.com/office/drawing/2014/main" id="{AC604A9A-7010-4BEF-82F0-A86487C16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2" r="9242"/>
          <a:stretch/>
        </p:blipFill>
        <p:spPr/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441D66D-2033-4E62-AFEA-C1E28CCE8B35}"/>
              </a:ext>
            </a:extLst>
          </p:cNvPr>
          <p:cNvSpPr/>
          <p:nvPr/>
        </p:nvSpPr>
        <p:spPr>
          <a:xfrm>
            <a:off x="8653713" y="-14358"/>
            <a:ext cx="1265090" cy="338554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ja-JP" altLang="en-US" sz="1600" dirty="0">
                <a:solidFill>
                  <a:schemeClr val="bg1"/>
                </a:solidFill>
                <a:ea typeface="メイリオ" panose="020B0604030504040204" pitchFamily="50" charset="-128"/>
              </a:rPr>
              <a:t>Confidential</a:t>
            </a:r>
          </a:p>
        </p:txBody>
      </p:sp>
      <p:sp>
        <p:nvSpPr>
          <p:cNvPr id="6" name="フッター プレースホルダー 3">
            <a:extLst>
              <a:ext uri="{FF2B5EF4-FFF2-40B4-BE49-F238E27FC236}">
                <a16:creationId xmlns:a16="http://schemas.microsoft.com/office/drawing/2014/main" id="{3BBA0FE1-DD91-4835-BBDF-87E471C70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541" y="6446841"/>
            <a:ext cx="3937636" cy="365125"/>
          </a:xfrm>
        </p:spPr>
        <p:txBody>
          <a:bodyPr/>
          <a:lstStyle/>
          <a:p>
            <a:pPr rtl="0"/>
            <a:r>
              <a:rPr lang="en-US" altLang="ja-JP"/>
              <a:t>© 2021 ROX inc.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37433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>
            <a:extLst>
              <a:ext uri="{FF2B5EF4-FFF2-40B4-BE49-F238E27FC236}">
                <a16:creationId xmlns:a16="http://schemas.microsoft.com/office/drawing/2014/main" id="{391097BE-A044-49F5-B5CA-AE183B956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30" y="559387"/>
            <a:ext cx="3628757" cy="1260536"/>
          </a:xfrm>
        </p:spPr>
        <p:txBody>
          <a:bodyPr rtlCol="0"/>
          <a:lstStyle/>
          <a:p>
            <a:pPr rtl="0"/>
            <a:r>
              <a:rPr lang="ja-JP" altLang="en-US" dirty="0"/>
              <a:t>タイトル</a:t>
            </a:r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51B6D18A-4183-4CF1-9F64-8640304F3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242" y="6446841"/>
            <a:ext cx="633758" cy="365125"/>
          </a:xfrm>
        </p:spPr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4</a:t>
            </a:fld>
            <a:endParaRPr lang="ja-JP" altLang="en-US" noProof="0" dirty="0"/>
          </a:p>
        </p:txBody>
      </p:sp>
      <p:pic>
        <p:nvPicPr>
          <p:cNvPr id="20" name="図 19">
            <a:extLst>
              <a:ext uri="{FF2B5EF4-FFF2-40B4-BE49-F238E27FC236}">
                <a16:creationId xmlns:a16="http://schemas.microsoft.com/office/drawing/2014/main" id="{D4BB657E-C727-4F95-8BD2-084653C3AAE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46" y="2484299"/>
            <a:ext cx="4057157" cy="3045777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E47DCD8-F861-47A2-B7E2-5757F378FCB4}"/>
              </a:ext>
            </a:extLst>
          </p:cNvPr>
          <p:cNvSpPr txBox="1"/>
          <p:nvPr/>
        </p:nvSpPr>
        <p:spPr>
          <a:xfrm>
            <a:off x="4833104" y="909246"/>
            <a:ext cx="4785751" cy="1538883"/>
          </a:xfrm>
          <a:prstGeom prst="rect">
            <a:avLst/>
          </a:prstGeom>
          <a:solidFill>
            <a:srgbClr val="FFFFFF">
              <a:alpha val="84000"/>
            </a:srgbClr>
          </a:solidFill>
          <a:ln w="28575" cmpd="sng">
            <a:solidFill>
              <a:schemeClr val="bg1">
                <a:lumMod val="75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DATA</a:t>
            </a:r>
          </a:p>
          <a:p>
            <a:pPr>
              <a:lnSpc>
                <a:spcPct val="150000"/>
              </a:lnSpc>
            </a:pP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饅頭・ケーキなどの地元の有名生菓子を販売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従業員：約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20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名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/>
            </a:endParaRPr>
          </a:p>
          <a:p>
            <a:pPr>
              <a:lnSpc>
                <a:spcPct val="150000"/>
              </a:lnSpc>
            </a:pP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来店客平均：約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200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人</a:t>
            </a:r>
            <a:r>
              <a:rPr lang="en-US" altLang="ja-JP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/</a:t>
            </a:r>
            <a:r>
              <a:rPr lang="ja-JP" altLang="en-US" sz="16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日</a:t>
            </a:r>
            <a:endParaRPr lang="en-US" altLang="ja-JP" sz="1600" dirty="0">
              <a:latin typeface="メイリオ" panose="020B0604030504040204" pitchFamily="50" charset="-128"/>
              <a:ea typeface="メイリオ" panose="020B0604030504040204" pitchFamily="50" charset="-128"/>
              <a:cs typeface="メイリオ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998D668-07CD-4F61-9B5B-279AFBCECBC5}"/>
              </a:ext>
            </a:extLst>
          </p:cNvPr>
          <p:cNvSpPr/>
          <p:nvPr/>
        </p:nvSpPr>
        <p:spPr>
          <a:xfrm>
            <a:off x="8653713" y="-14358"/>
            <a:ext cx="1265090" cy="338554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ja-JP" altLang="en-US" sz="1600" dirty="0">
                <a:solidFill>
                  <a:schemeClr val="bg1"/>
                </a:solidFill>
                <a:ea typeface="メイリオ" panose="020B0604030504040204" pitchFamily="50" charset="-128"/>
              </a:rPr>
              <a:t>Confidential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905E824-928F-41C1-A22C-D2073AD76A84}"/>
              </a:ext>
            </a:extLst>
          </p:cNvPr>
          <p:cNvSpPr/>
          <p:nvPr/>
        </p:nvSpPr>
        <p:spPr>
          <a:xfrm>
            <a:off x="224152" y="1722454"/>
            <a:ext cx="3557735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ja-JP" altLang="en-US" sz="2000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サブタイトル</a:t>
            </a:r>
            <a:endParaRPr kumimoji="1" lang="en-US" altLang="ja-JP" sz="2000" dirty="0">
              <a:latin typeface="メイリオ" panose="020B0604030504040204" pitchFamily="50" charset="-128"/>
              <a:ea typeface="メイリオ" panose="020B0604030504040204" pitchFamily="50" charset="-128"/>
              <a:cs typeface="メイリオ"/>
            </a:endParaRPr>
          </a:p>
        </p:txBody>
      </p:sp>
      <p:sp>
        <p:nvSpPr>
          <p:cNvPr id="12" name="角丸四角形 12">
            <a:extLst>
              <a:ext uri="{FF2B5EF4-FFF2-40B4-BE49-F238E27FC236}">
                <a16:creationId xmlns:a16="http://schemas.microsoft.com/office/drawing/2014/main" id="{51BED02B-DE4A-4501-9F8F-9E64106B6AD1}"/>
              </a:ext>
            </a:extLst>
          </p:cNvPr>
          <p:cNvSpPr/>
          <p:nvPr/>
        </p:nvSpPr>
        <p:spPr>
          <a:xfrm>
            <a:off x="4829177" y="3440632"/>
            <a:ext cx="4826350" cy="3006209"/>
          </a:xfrm>
          <a:prstGeom prst="roundRect">
            <a:avLst>
              <a:gd name="adj" fmla="val 1308"/>
            </a:avLst>
          </a:prstGeom>
          <a:solidFill>
            <a:schemeClr val="accent5">
              <a:alpha val="31000"/>
            </a:schemeClr>
          </a:solidFill>
          <a:ln w="698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1260"/>
              </a:lnSpc>
            </a:pPr>
            <a:endParaRPr kumimoji="1" lang="en-US" altLang="ja-JP" sz="2800" b="1" u="sng" dirty="0">
              <a:solidFill>
                <a:schemeClr val="tx1"/>
              </a:solidFill>
              <a:latin typeface="+mn-ea"/>
            </a:endParaRPr>
          </a:p>
          <a:p>
            <a:pPr marL="514350" indent="-514350">
              <a:buFont typeface="+mj-ea"/>
              <a:buAutoNum type="circleNumDbPlain"/>
            </a:pPr>
            <a:r>
              <a:rPr kumimoji="1" lang="ja-JP" altLang="en-US" sz="2800" b="1" u="sng" dirty="0">
                <a:solidFill>
                  <a:schemeClr val="tx1"/>
                </a:solidFill>
                <a:latin typeface="+mj-ea"/>
                <a:ea typeface="+mj-ea"/>
              </a:rPr>
              <a:t>誰でも２分</a:t>
            </a:r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で予測可能</a:t>
            </a:r>
            <a:endParaRPr kumimoji="1"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514350" indent="-514350">
              <a:buFont typeface="+mj-ea"/>
              <a:buAutoNum type="circleNumDbPlain"/>
            </a:pPr>
            <a:r>
              <a:rPr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前</a:t>
            </a:r>
            <a:r>
              <a:rPr kumimoji="1" lang="ja-JP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年の同月比で</a:t>
            </a:r>
            <a:endParaRPr kumimoji="1" lang="en-US" altLang="ja-JP" sz="2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ja-JP" altLang="en-US" sz="2800" dirty="0">
                <a:solidFill>
                  <a:schemeClr val="tx1"/>
                </a:solidFill>
                <a:latin typeface="+mn-ea"/>
              </a:rPr>
              <a:t>　</a:t>
            </a:r>
            <a:r>
              <a:rPr kumimoji="1" lang="ja-JP" altLang="en-US" sz="28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ja-JP" sz="4800" b="1" dirty="0">
                <a:solidFill>
                  <a:schemeClr val="tx1"/>
                </a:solidFill>
                <a:latin typeface="+mn-ea"/>
              </a:rPr>
              <a:t>22%</a:t>
            </a:r>
            <a:r>
              <a:rPr kumimoji="1" lang="ja-JP" altLang="en-US" sz="2800" b="1" u="sng" dirty="0">
                <a:solidFill>
                  <a:schemeClr val="tx1"/>
                </a:solidFill>
                <a:latin typeface="+mj-ea"/>
                <a:ea typeface="+mj-ea"/>
              </a:rPr>
              <a:t>廃棄ロスが削減</a:t>
            </a:r>
            <a:endParaRPr kumimoji="1" lang="ja-JP" altLang="en-US" sz="2800" u="sng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Google Shape;1612;p95">
            <a:extLst>
              <a:ext uri="{FF2B5EF4-FFF2-40B4-BE49-F238E27FC236}">
                <a16:creationId xmlns:a16="http://schemas.microsoft.com/office/drawing/2014/main" id="{4AC01777-6428-44E4-8415-9C41AAA5CDEF}"/>
              </a:ext>
            </a:extLst>
          </p:cNvPr>
          <p:cNvSpPr txBox="1">
            <a:spLocks/>
          </p:cNvSpPr>
          <p:nvPr/>
        </p:nvSpPr>
        <p:spPr>
          <a:xfrm>
            <a:off x="4829178" y="3204703"/>
            <a:ext cx="1491724" cy="4485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  <a:buClr>
                <a:srgbClr val="002060"/>
              </a:buClr>
              <a:buSzPts val="2400"/>
              <a:buFont typeface="Wingdings 3" charset="2"/>
              <a:buNone/>
            </a:pPr>
            <a:r>
              <a:rPr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Meiryo"/>
                <a:sym typeface="Meiryo"/>
              </a:rPr>
              <a:t>課題</a:t>
            </a:r>
            <a:endParaRPr lang="ja-JP" altLang="en-US" sz="2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フッター プレースホルダー 3">
            <a:extLst>
              <a:ext uri="{FF2B5EF4-FFF2-40B4-BE49-F238E27FC236}">
                <a16:creationId xmlns:a16="http://schemas.microsoft.com/office/drawing/2014/main" id="{34C6DECC-D319-4FBD-9BCB-2682C949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541" y="6446841"/>
            <a:ext cx="3937636" cy="365125"/>
          </a:xfrm>
        </p:spPr>
        <p:txBody>
          <a:bodyPr/>
          <a:lstStyle/>
          <a:p>
            <a:pPr rtl="0"/>
            <a:r>
              <a:rPr lang="en-US" altLang="ja-JP"/>
              <a:t>© 2021 ROX inc.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1754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>
            <a:extLst>
              <a:ext uri="{FF2B5EF4-FFF2-40B4-BE49-F238E27FC236}">
                <a16:creationId xmlns:a16="http://schemas.microsoft.com/office/drawing/2014/main" id="{A2408148-307A-49CD-B792-9631633A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42" y="0"/>
            <a:ext cx="9286258" cy="1104999"/>
          </a:xfrm>
        </p:spPr>
        <p:txBody>
          <a:bodyPr vert="horz" lIns="84406" tIns="42203" rIns="84406" bIns="42203" rtlCol="0" anchor="b">
            <a:normAutofit/>
          </a:bodyPr>
          <a:lstStyle/>
          <a:p>
            <a:pPr rtl="0"/>
            <a:r>
              <a:rPr lang="ja-JP" altLang="en-US" sz="3600" dirty="0">
                <a:solidFill>
                  <a:schemeClr val="tx2"/>
                </a:solidFill>
              </a:rPr>
              <a:t>フローチャートタイトル</a:t>
            </a:r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B5731139-4813-4871-A5F5-8B021E4E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ja-JP" noProof="0" smtClean="0"/>
              <a:t>5</a:t>
            </a:fld>
            <a:endParaRPr lang="ja-JP" altLang="en-US" noProof="0" dirty="0"/>
          </a:p>
        </p:txBody>
      </p:sp>
      <p:sp>
        <p:nvSpPr>
          <p:cNvPr id="96" name="正方形/長方形 95">
            <a:extLst>
              <a:ext uri="{FF2B5EF4-FFF2-40B4-BE49-F238E27FC236}">
                <a16:creationId xmlns:a16="http://schemas.microsoft.com/office/drawing/2014/main" id="{FBB5A976-3E28-416F-AA47-6A2B074CEA2E}"/>
              </a:ext>
            </a:extLst>
          </p:cNvPr>
          <p:cNvSpPr/>
          <p:nvPr/>
        </p:nvSpPr>
        <p:spPr>
          <a:xfrm>
            <a:off x="8653713" y="-14358"/>
            <a:ext cx="1265090" cy="338554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ja-JP" altLang="en-US" sz="1600" dirty="0">
                <a:solidFill>
                  <a:schemeClr val="bg1"/>
                </a:solidFill>
                <a:ea typeface="メイリオ" panose="020B0604030504040204" pitchFamily="50" charset="-128"/>
              </a:rPr>
              <a:t>Confidential</a:t>
            </a:r>
          </a:p>
        </p:txBody>
      </p:sp>
      <p:sp>
        <p:nvSpPr>
          <p:cNvPr id="18" name="矢印: 五方向 17">
            <a:extLst>
              <a:ext uri="{FF2B5EF4-FFF2-40B4-BE49-F238E27FC236}">
                <a16:creationId xmlns:a16="http://schemas.microsoft.com/office/drawing/2014/main" id="{8A32AE16-9D0E-4936-817A-C4C59725C9CF}"/>
              </a:ext>
            </a:extLst>
          </p:cNvPr>
          <p:cNvSpPr/>
          <p:nvPr/>
        </p:nvSpPr>
        <p:spPr>
          <a:xfrm>
            <a:off x="6213756" y="6132997"/>
            <a:ext cx="2654699" cy="464993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dirty="0">
                <a:solidFill>
                  <a:schemeClr val="bg1"/>
                </a:solidFill>
                <a:ea typeface="メイリオ" panose="020B0604030504040204" pitchFamily="50" charset="-128"/>
              </a:rPr>
              <a:t>ご利用開始！</a:t>
            </a:r>
          </a:p>
        </p:txBody>
      </p:sp>
      <p:graphicFrame>
        <p:nvGraphicFramePr>
          <p:cNvPr id="21" name="図表 20">
            <a:extLst>
              <a:ext uri="{FF2B5EF4-FFF2-40B4-BE49-F238E27FC236}">
                <a16:creationId xmlns:a16="http://schemas.microsoft.com/office/drawing/2014/main" id="{2021691B-1171-4A91-8176-53CE926EE5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7365262"/>
              </p:ext>
            </p:extLst>
          </p:nvPr>
        </p:nvGraphicFramePr>
        <p:xfrm>
          <a:off x="737068" y="1225118"/>
          <a:ext cx="8150269" cy="51845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211BAAE1-07A1-44E3-A755-BF4FA408B9F7}"/>
              </a:ext>
            </a:extLst>
          </p:cNvPr>
          <p:cNvSpPr txBox="1"/>
          <p:nvPr/>
        </p:nvSpPr>
        <p:spPr>
          <a:xfrm>
            <a:off x="6110942" y="3817369"/>
            <a:ext cx="2701060" cy="441468"/>
          </a:xfrm>
          <a:prstGeom prst="rec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お客様のデータ受領後に</a:t>
            </a: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defTabSz="410751" hangingPunct="0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AI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設定のため１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〜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３週間いただきます</a:t>
            </a:r>
            <a:endParaRPr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79FE07C7-AEA5-455C-99A0-47718600B471}"/>
              </a:ext>
            </a:extLst>
          </p:cNvPr>
          <p:cNvGrpSpPr/>
          <p:nvPr/>
        </p:nvGrpSpPr>
        <p:grpSpPr>
          <a:xfrm>
            <a:off x="8868455" y="1171853"/>
            <a:ext cx="620315" cy="5184503"/>
            <a:chOff x="8583078" y="1171853"/>
            <a:chExt cx="620315" cy="5184503"/>
          </a:xfrm>
        </p:grpSpPr>
        <p:sp>
          <p:nvSpPr>
            <p:cNvPr id="24" name="矢印: 下 23">
              <a:extLst>
                <a:ext uri="{FF2B5EF4-FFF2-40B4-BE49-F238E27FC236}">
                  <a16:creationId xmlns:a16="http://schemas.microsoft.com/office/drawing/2014/main" id="{A7E0936C-7FDB-4719-846C-114F3EBC8A7D}"/>
                </a:ext>
              </a:extLst>
            </p:cNvPr>
            <p:cNvSpPr/>
            <p:nvPr/>
          </p:nvSpPr>
          <p:spPr>
            <a:xfrm>
              <a:off x="8601960" y="1171853"/>
              <a:ext cx="601433" cy="518450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ja-JP" altLang="en-US" dirty="0"/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2E75B0C3-219E-4116-9EA0-FF568B8EA3A7}"/>
                </a:ext>
              </a:extLst>
            </p:cNvPr>
            <p:cNvSpPr txBox="1"/>
            <p:nvPr/>
          </p:nvSpPr>
          <p:spPr>
            <a:xfrm>
              <a:off x="8583078" y="1567898"/>
              <a:ext cx="461729" cy="372220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1" vertOverflow="overflow" horzOverflow="overflow" vert="eaVert" wrap="square" lIns="35719" tIns="35719" rIns="35719" bIns="35719" numCol="1" spcCol="38100" rtlCol="0" anchor="ctr">
              <a:spAutoFit/>
            </a:bodyPr>
            <a:lstStyle/>
            <a:p>
              <a:pPr algn="ctr" defTabSz="410751" hangingPunct="0"/>
              <a:r>
                <a:rPr lang="ja-JP" altLang="en-US" sz="1266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打合せからご利用開始まで１</a:t>
              </a:r>
              <a:r>
                <a:rPr lang="en-US" altLang="ja-JP" sz="1266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〜</a:t>
              </a:r>
              <a:r>
                <a:rPr lang="ja-JP" altLang="en-US" sz="1266" dirty="0">
                  <a:solidFill>
                    <a:schemeClr val="bg1"/>
                  </a:solidFill>
                  <a:latin typeface="メイリオ" panose="020B0604030504040204" pitchFamily="50" charset="-128"/>
                  <a:ea typeface="メイリオ" panose="020B0604030504040204" pitchFamily="50" charset="-128"/>
                </a:rPr>
                <a:t>４週間が目安</a:t>
              </a:r>
              <a:endParaRPr lang="en-US" altLang="ja-JP" sz="1266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  <a:p>
              <a:pPr algn="ctr" defTabSz="410751" hangingPunct="0"/>
              <a:endParaRPr lang="en-US" altLang="ja-JP" sz="1266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</a:endParaRPr>
            </a:p>
          </p:txBody>
        </p:sp>
      </p:grpSp>
      <p:sp>
        <p:nvSpPr>
          <p:cNvPr id="11" name="フッター プレースホルダー 3">
            <a:extLst>
              <a:ext uri="{FF2B5EF4-FFF2-40B4-BE49-F238E27FC236}">
                <a16:creationId xmlns:a16="http://schemas.microsoft.com/office/drawing/2014/main" id="{0EABF60A-498C-42EB-8895-6E70F833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541" y="6446841"/>
            <a:ext cx="3937636" cy="365125"/>
          </a:xfrm>
        </p:spPr>
        <p:txBody>
          <a:bodyPr/>
          <a:lstStyle/>
          <a:p>
            <a:pPr rtl="0"/>
            <a:r>
              <a:rPr lang="en-US" altLang="ja-JP"/>
              <a:t>© 2021 ROX inc.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29177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805AF80-DB41-49B2-84A2-12A0BA06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テーブルタイトル</a:t>
            </a:r>
          </a:p>
        </p:txBody>
      </p:sp>
      <p:graphicFrame>
        <p:nvGraphicFramePr>
          <p:cNvPr id="10" name="表 10">
            <a:extLst>
              <a:ext uri="{FF2B5EF4-FFF2-40B4-BE49-F238E27FC236}">
                <a16:creationId xmlns:a16="http://schemas.microsoft.com/office/drawing/2014/main" id="{AFD0C10B-E1D5-4395-9E25-0DFA30B029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374678"/>
              </p:ext>
            </p:extLst>
          </p:nvPr>
        </p:nvGraphicFramePr>
        <p:xfrm>
          <a:off x="989013" y="1574259"/>
          <a:ext cx="8172450" cy="44033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4150">
                  <a:extLst>
                    <a:ext uri="{9D8B030D-6E8A-4147-A177-3AD203B41FA5}">
                      <a16:colId xmlns:a16="http://schemas.microsoft.com/office/drawing/2014/main" val="3125040756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2106609039"/>
                    </a:ext>
                  </a:extLst>
                </a:gridCol>
                <a:gridCol w="2724150">
                  <a:extLst>
                    <a:ext uri="{9D8B030D-6E8A-4147-A177-3AD203B41FA5}">
                      <a16:colId xmlns:a16="http://schemas.microsoft.com/office/drawing/2014/main" val="4091784564"/>
                    </a:ext>
                  </a:extLst>
                </a:gridCol>
              </a:tblGrid>
              <a:tr h="62904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タイトル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タイトル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タイトル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0438114"/>
                  </a:ext>
                </a:extLst>
              </a:tr>
              <a:tr h="62904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あああ</a:t>
                      </a:r>
                      <a:endParaRPr kumimoji="1" lang="en-US" altLang="ja-JP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いいい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ううう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3118711"/>
                  </a:ext>
                </a:extLst>
              </a:tr>
              <a:tr h="62904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あああ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いいい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ううう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647676"/>
                  </a:ext>
                </a:extLst>
              </a:tr>
              <a:tr h="62904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あああ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いいい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ううう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6551938"/>
                  </a:ext>
                </a:extLst>
              </a:tr>
              <a:tr h="62904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あああ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いいい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ううう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761182"/>
                  </a:ext>
                </a:extLst>
              </a:tr>
              <a:tr h="62904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あああ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いいい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ううう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1958540"/>
                  </a:ext>
                </a:extLst>
              </a:tr>
              <a:tr h="629046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あああ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いいい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ううう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744088"/>
                  </a:ext>
                </a:extLst>
              </a:tr>
            </a:tbl>
          </a:graphicData>
        </a:graphic>
      </p:graphicFrame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B083840-5B94-4572-92C1-CCAF4BD62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/>
              <a:t>© 2021 ROX inc.</a:t>
            </a:r>
            <a:endParaRPr lang="ja-JP" altLang="en-US" noProof="0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84D58AA-38B1-418F-A303-39167570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ja-JP" noProof="0" smtClean="0"/>
              <a:t>6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6081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>
            <a:extLst>
              <a:ext uri="{FF2B5EF4-FFF2-40B4-BE49-F238E27FC236}">
                <a16:creationId xmlns:a16="http://schemas.microsoft.com/office/drawing/2014/main" id="{B20A29AD-EADB-49F5-A2C7-B90B2A34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イラストメインテンプレート</a:t>
            </a:r>
          </a:p>
        </p:txBody>
      </p:sp>
      <p:sp>
        <p:nvSpPr>
          <p:cNvPr id="8" name="テキスト プレースホルダー 7">
            <a:extLst>
              <a:ext uri="{FF2B5EF4-FFF2-40B4-BE49-F238E27FC236}">
                <a16:creationId xmlns:a16="http://schemas.microsoft.com/office/drawing/2014/main" id="{B661708B-9DFE-413B-AE1D-FAE05294C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ja-JP" altLang="en-US" dirty="0"/>
              <a:t>テキストテキストテキスト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EF40E5D-6B69-4999-9CA3-3A961AF3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altLang="ja-JP" noProof="0" smtClean="0"/>
              <a:t>7</a:t>
            </a:fld>
            <a:endParaRPr lang="ja-JP" altLang="en-US" noProof="0" dirty="0"/>
          </a:p>
        </p:txBody>
      </p:sp>
      <p:sp>
        <p:nvSpPr>
          <p:cNvPr id="12" name="Google Shape;1572;p92">
            <a:extLst>
              <a:ext uri="{FF2B5EF4-FFF2-40B4-BE49-F238E27FC236}">
                <a16:creationId xmlns:a16="http://schemas.microsoft.com/office/drawing/2014/main" id="{E28CDD13-6D17-4D65-96FC-4BEA0F66E472}"/>
              </a:ext>
            </a:extLst>
          </p:cNvPr>
          <p:cNvSpPr/>
          <p:nvPr/>
        </p:nvSpPr>
        <p:spPr>
          <a:xfrm>
            <a:off x="645712" y="2173414"/>
            <a:ext cx="2760710" cy="1133723"/>
          </a:xfrm>
          <a:prstGeom prst="wedgeEllipseCallout">
            <a:avLst>
              <a:gd name="adj1" fmla="val 45019"/>
              <a:gd name="adj2" fmla="val 59437"/>
            </a:avLst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entury Gothic"/>
                <a:sym typeface="Century Gothic"/>
              </a:rPr>
              <a:t>機械学習</a:t>
            </a:r>
            <a:endParaRPr sz="2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Google Shape;1573;p92">
            <a:extLst>
              <a:ext uri="{FF2B5EF4-FFF2-40B4-BE49-F238E27FC236}">
                <a16:creationId xmlns:a16="http://schemas.microsoft.com/office/drawing/2014/main" id="{01EE0CD0-C8E7-4256-91F3-105DB670AF2C}"/>
              </a:ext>
            </a:extLst>
          </p:cNvPr>
          <p:cNvSpPr/>
          <p:nvPr/>
        </p:nvSpPr>
        <p:spPr>
          <a:xfrm>
            <a:off x="4520694" y="462952"/>
            <a:ext cx="2554809" cy="1202278"/>
          </a:xfrm>
          <a:prstGeom prst="wedgeEllipseCallout">
            <a:avLst>
              <a:gd name="adj1" fmla="val -9474"/>
              <a:gd name="adj2" fmla="val 67459"/>
            </a:avLst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entury Gothic"/>
                <a:sym typeface="Century Gothic"/>
              </a:rPr>
              <a:t>ディープ</a:t>
            </a:r>
            <a:endParaRPr sz="2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entury Gothic"/>
              <a:sym typeface="Century Gothic"/>
            </a:endParaRPr>
          </a:p>
          <a:p>
            <a:pPr algn="ctr"/>
            <a:r>
              <a:rPr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entury Gothic"/>
                <a:sym typeface="Century Gothic"/>
              </a:rPr>
              <a:t>ラーニング</a:t>
            </a:r>
            <a:endParaRPr sz="2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4" name="Google Shape;1574;p92">
            <a:extLst>
              <a:ext uri="{FF2B5EF4-FFF2-40B4-BE49-F238E27FC236}">
                <a16:creationId xmlns:a16="http://schemas.microsoft.com/office/drawing/2014/main" id="{F65FF3AF-9E51-45B8-AA9B-C7F20B765339}"/>
              </a:ext>
            </a:extLst>
          </p:cNvPr>
          <p:cNvSpPr/>
          <p:nvPr/>
        </p:nvSpPr>
        <p:spPr>
          <a:xfrm>
            <a:off x="6431378" y="1523181"/>
            <a:ext cx="2760710" cy="1400530"/>
          </a:xfrm>
          <a:prstGeom prst="wedgeEllipseCallout">
            <a:avLst>
              <a:gd name="adj1" fmla="val -33464"/>
              <a:gd name="adj2" fmla="val 62500"/>
            </a:avLst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entury Gothic"/>
                <a:sym typeface="Century Gothic"/>
              </a:rPr>
              <a:t>ニューラル</a:t>
            </a:r>
            <a:endParaRPr lang="en-US" altLang="ja-JP" sz="2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entury Gothic"/>
              <a:sym typeface="Century Gothic"/>
            </a:endParaRPr>
          </a:p>
          <a:p>
            <a:pPr algn="ctr"/>
            <a:r>
              <a:rPr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entury Gothic"/>
                <a:sym typeface="Century Gothic"/>
              </a:rPr>
              <a:t>ネットワーク</a:t>
            </a:r>
            <a:endParaRPr sz="2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5" name="Google Shape;1575;p92">
            <a:extLst>
              <a:ext uri="{FF2B5EF4-FFF2-40B4-BE49-F238E27FC236}">
                <a16:creationId xmlns:a16="http://schemas.microsoft.com/office/drawing/2014/main" id="{0124348D-0C12-4D37-AA15-543F3393C0A4}"/>
              </a:ext>
            </a:extLst>
          </p:cNvPr>
          <p:cNvSpPr/>
          <p:nvPr/>
        </p:nvSpPr>
        <p:spPr>
          <a:xfrm>
            <a:off x="1803658" y="862957"/>
            <a:ext cx="2627789" cy="1133723"/>
          </a:xfrm>
          <a:prstGeom prst="wedgeEllipseCallout">
            <a:avLst>
              <a:gd name="adj1" fmla="val 14496"/>
              <a:gd name="adj2" fmla="val 72709"/>
            </a:avLst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entury Gothic"/>
                <a:sym typeface="Century Gothic"/>
              </a:rPr>
              <a:t>深層学習</a:t>
            </a:r>
            <a:endParaRPr sz="2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6" name="Google Shape;1576;p92">
            <a:extLst>
              <a:ext uri="{FF2B5EF4-FFF2-40B4-BE49-F238E27FC236}">
                <a16:creationId xmlns:a16="http://schemas.microsoft.com/office/drawing/2014/main" id="{919E6E20-9A4F-42D8-BEC0-F31A54EDE94A}"/>
              </a:ext>
            </a:extLst>
          </p:cNvPr>
          <p:cNvSpPr/>
          <p:nvPr/>
        </p:nvSpPr>
        <p:spPr>
          <a:xfrm>
            <a:off x="4085954" y="2570805"/>
            <a:ext cx="1955426" cy="902471"/>
          </a:xfrm>
          <a:prstGeom prst="wedgeEllipseCallout">
            <a:avLst>
              <a:gd name="adj1" fmla="val -26375"/>
              <a:gd name="adj2" fmla="val 69647"/>
            </a:avLst>
          </a:prstGeom>
          <a:solidFill>
            <a:schemeClr val="accent5">
              <a:lumMod val="60000"/>
              <a:lumOff val="40000"/>
            </a:schemeClr>
          </a:solidFill>
          <a:ln w="381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ja-JP" altLang="en-US" sz="2000" dirty="0">
                <a:solidFill>
                  <a:schemeClr val="bg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Century Gothic"/>
                <a:sym typeface="Century Gothic"/>
              </a:rPr>
              <a:t>統計解析</a:t>
            </a:r>
            <a:endParaRPr sz="2000" dirty="0">
              <a:solidFill>
                <a:schemeClr val="bg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Century Gothic"/>
              <a:sym typeface="Century Gothic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08EBBB0A-7397-4975-883D-045C2ADD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78" y="2984920"/>
            <a:ext cx="976680" cy="1629134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46670232-8133-441D-AD17-FCA10DCAA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676" y="2930974"/>
            <a:ext cx="1133689" cy="1853861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355D173-2E50-43DD-8FE3-4269E84D7D1A}"/>
              </a:ext>
            </a:extLst>
          </p:cNvPr>
          <p:cNvSpPr/>
          <p:nvPr/>
        </p:nvSpPr>
        <p:spPr>
          <a:xfrm>
            <a:off x="8653713" y="-14358"/>
            <a:ext cx="1265090" cy="338554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ja-JP" altLang="en-US" sz="1600" dirty="0">
                <a:solidFill>
                  <a:schemeClr val="bg1"/>
                </a:solidFill>
                <a:ea typeface="メイリオ" panose="020B0604030504040204" pitchFamily="50" charset="-128"/>
              </a:rPr>
              <a:t>Confidential</a:t>
            </a:r>
          </a:p>
        </p:txBody>
      </p:sp>
      <p:sp>
        <p:nvSpPr>
          <p:cNvPr id="20" name="フッター プレースホルダー 5">
            <a:extLst>
              <a:ext uri="{FF2B5EF4-FFF2-40B4-BE49-F238E27FC236}">
                <a16:creationId xmlns:a16="http://schemas.microsoft.com/office/drawing/2014/main" id="{6FBFBFEE-9B9F-43FB-993C-080251FB4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541" y="6446841"/>
            <a:ext cx="3937636" cy="365125"/>
          </a:xfrm>
        </p:spPr>
        <p:txBody>
          <a:bodyPr/>
          <a:lstStyle/>
          <a:p>
            <a:r>
              <a:rPr lang="en-US" altLang="ja-JP" noProof="0" dirty="0"/>
              <a:t>© 2021 ROX inc.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6632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プレースホルダー 10" descr="会社、オフィス ">
            <a:extLst>
              <a:ext uri="{FF2B5EF4-FFF2-40B4-BE49-F238E27FC236}">
                <a16:creationId xmlns:a16="http://schemas.microsoft.com/office/drawing/2014/main" id="{252793D9-9D19-46B1-AC25-73D1587617B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448" r="6448"/>
          <a:stretch/>
        </p:blipFill>
        <p:spPr/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0C9D11D0-1CA9-42D5-AF43-178886E1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背景つきテンプレート</a:t>
            </a:r>
          </a:p>
        </p:txBody>
      </p:sp>
      <p:sp>
        <p:nvSpPr>
          <p:cNvPr id="14" name="スライド番号プレースホルダー 13">
            <a:extLst>
              <a:ext uri="{FF2B5EF4-FFF2-40B4-BE49-F238E27FC236}">
                <a16:creationId xmlns:a16="http://schemas.microsoft.com/office/drawing/2014/main" id="{16143AD7-1C76-48C4-B0A1-633C63402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8</a:t>
            </a:fld>
            <a:endParaRPr lang="ja-JP" altLang="en-US" noProof="0" dirty="0"/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8E4240E5-123F-4BF5-B87B-D70AD2B46927}"/>
              </a:ext>
            </a:extLst>
          </p:cNvPr>
          <p:cNvSpPr/>
          <p:nvPr/>
        </p:nvSpPr>
        <p:spPr>
          <a:xfrm>
            <a:off x="8653713" y="-14358"/>
            <a:ext cx="1265090" cy="338554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ja-JP" altLang="en-US" sz="1600" dirty="0">
                <a:solidFill>
                  <a:schemeClr val="bg1"/>
                </a:solidFill>
                <a:ea typeface="メイリオ" panose="020B0604030504040204" pitchFamily="50" charset="-128"/>
              </a:rPr>
              <a:t>Confidential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0410A13-707B-4DEE-A02D-15EF2158FD89}"/>
              </a:ext>
            </a:extLst>
          </p:cNvPr>
          <p:cNvSpPr txBox="1"/>
          <p:nvPr/>
        </p:nvSpPr>
        <p:spPr>
          <a:xfrm>
            <a:off x="2008302" y="1950733"/>
            <a:ext cx="6750684" cy="8887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mpd="sng">
            <a:solidFill>
              <a:schemeClr val="bg2"/>
            </a:solidFill>
          </a:ln>
          <a:effectLst/>
        </p:spPr>
        <p:txBody>
          <a:bodyPr wrap="square" l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AI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で会社内にデータなど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客観的に分析をするというカルチャー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が育ってきた！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E19DE94-0C09-48C9-87A2-212B0BF73619}"/>
              </a:ext>
            </a:extLst>
          </p:cNvPr>
          <p:cNvSpPr txBox="1"/>
          <p:nvPr/>
        </p:nvSpPr>
        <p:spPr>
          <a:xfrm>
            <a:off x="2008302" y="4859173"/>
            <a:ext cx="6750682" cy="8887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mpd="sng">
            <a:solidFill>
              <a:schemeClr val="bg2"/>
            </a:solidFill>
          </a:ln>
          <a:effectLst/>
        </p:spPr>
        <p:txBody>
          <a:bodyPr wrap="square" l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これまで感覚だけで動いていた</a:t>
            </a: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現場スタッフが、自らデータを確認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するようになった！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BF12C8B-099F-4D49-B520-E6D31C8B5BFB}"/>
              </a:ext>
            </a:extLst>
          </p:cNvPr>
          <p:cNvSpPr txBox="1"/>
          <p:nvPr/>
        </p:nvSpPr>
        <p:spPr>
          <a:xfrm>
            <a:off x="2008301" y="3381826"/>
            <a:ext cx="6750683" cy="8887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mpd="sng">
            <a:solidFill>
              <a:schemeClr val="bg2"/>
            </a:solidFill>
          </a:ln>
          <a:effectLst/>
        </p:spPr>
        <p:txBody>
          <a:bodyPr wrap="square" lIns="3600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データに基づいて説明できるので、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/>
            </a:endParaRPr>
          </a:p>
          <a:p>
            <a:pPr>
              <a:lnSpc>
                <a:spcPct val="150000"/>
              </a:lnSpc>
            </a:pPr>
            <a:r>
              <a:rPr lang="ja-JP" altLang="en-US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スタッフが納得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/>
              </a:rPr>
              <a:t>して動いてくれる！</a:t>
            </a:r>
            <a:endParaRPr lang="en-US" altLang="ja-JP" dirty="0">
              <a:latin typeface="メイリオ" panose="020B0604030504040204" pitchFamily="50" charset="-128"/>
              <a:ea typeface="メイリオ" panose="020B0604030504040204" pitchFamily="50" charset="-128"/>
              <a:cs typeface="メイリオ"/>
            </a:endParaRPr>
          </a:p>
        </p:txBody>
      </p:sp>
      <p:sp>
        <p:nvSpPr>
          <p:cNvPr id="23" name="長方形 24">
            <a:extLst>
              <a:ext uri="{FF2B5EF4-FFF2-40B4-BE49-F238E27FC236}">
                <a16:creationId xmlns:a16="http://schemas.microsoft.com/office/drawing/2014/main" id="{F06E3219-0B91-4165-8D57-8EB42CA0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37608" y="0"/>
            <a:ext cx="2230783" cy="6330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sz="1662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7EB6C9-E5FD-4F9B-A3C4-DE4CEF2AEE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82" y="3310486"/>
            <a:ext cx="794956" cy="97529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6AB283A-C352-4961-BF1E-EB76BB27FC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94" y="1880401"/>
            <a:ext cx="766280" cy="99616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DF2E1F85-F1F7-49EF-93DE-CF98BAB100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94" y="4764275"/>
            <a:ext cx="766280" cy="1015901"/>
          </a:xfrm>
          <a:prstGeom prst="rect">
            <a:avLst/>
          </a:prstGeom>
        </p:spPr>
      </p:pic>
      <p:sp>
        <p:nvSpPr>
          <p:cNvPr id="13" name="フッター プレースホルダー 5">
            <a:extLst>
              <a:ext uri="{FF2B5EF4-FFF2-40B4-BE49-F238E27FC236}">
                <a16:creationId xmlns:a16="http://schemas.microsoft.com/office/drawing/2014/main" id="{31B79998-A319-4BF4-B592-EFDCC3B94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91541" y="6446841"/>
            <a:ext cx="3937636" cy="365125"/>
          </a:xfrm>
        </p:spPr>
        <p:txBody>
          <a:bodyPr/>
          <a:lstStyle/>
          <a:p>
            <a:r>
              <a:rPr lang="en-US" altLang="ja-JP" noProof="0" dirty="0"/>
              <a:t>© 2021 ROX inc.</a:t>
            </a:r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4058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矢印: 五方向 3">
            <a:extLst>
              <a:ext uri="{FF2B5EF4-FFF2-40B4-BE49-F238E27FC236}">
                <a16:creationId xmlns:a16="http://schemas.microsoft.com/office/drawing/2014/main" id="{6238D81A-4162-465D-B237-50B6B6E97ED4}"/>
              </a:ext>
            </a:extLst>
          </p:cNvPr>
          <p:cNvSpPr/>
          <p:nvPr/>
        </p:nvSpPr>
        <p:spPr>
          <a:xfrm>
            <a:off x="3929131" y="1490982"/>
            <a:ext cx="793789" cy="394146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タイトル 6">
            <a:extLst>
              <a:ext uri="{FF2B5EF4-FFF2-40B4-BE49-F238E27FC236}">
                <a16:creationId xmlns:a16="http://schemas.microsoft.com/office/drawing/2014/main" id="{10A5C30F-185D-413F-9005-B41DD0FA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dirty="0"/>
              <a:t>会社概要</a:t>
            </a:r>
          </a:p>
        </p:txBody>
      </p:sp>
      <p:sp>
        <p:nvSpPr>
          <p:cNvPr id="14" name="テキスト ボックス 37">
            <a:extLst>
              <a:ext uri="{FF2B5EF4-FFF2-40B4-BE49-F238E27FC236}">
                <a16:creationId xmlns:a16="http://schemas.microsoft.com/office/drawing/2014/main" id="{85C2B10A-4695-4DBA-A70D-CCB215945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4037" y="432499"/>
            <a:ext cx="5521683" cy="64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47500" tIns="73750" rIns="147500" bIns="7375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ja-JP" altLang="en-US" sz="32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charset="0"/>
              </a:rPr>
              <a:t>株式会社</a:t>
            </a:r>
            <a:r>
              <a:rPr lang="en-US" altLang="ja-JP" sz="32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charset="0"/>
              </a:rPr>
              <a:t>ROX</a:t>
            </a:r>
            <a:r>
              <a:rPr lang="ja-JP" altLang="en-US" sz="2000" b="1" dirty="0">
                <a:latin typeface="メイリオ" panose="020B0604030504040204" pitchFamily="50" charset="-128"/>
                <a:ea typeface="メイリオ" panose="020B0604030504040204" pitchFamily="50" charset="-128"/>
                <a:cs typeface="メイリオ" charset="0"/>
              </a:rPr>
              <a:t>（旧社名 テクニコル）</a:t>
            </a:r>
            <a:endParaRPr lang="ja-JP" altLang="en-US" sz="3200" b="1" dirty="0">
              <a:latin typeface="メイリオ" panose="020B0604030504040204" pitchFamily="50" charset="-128"/>
              <a:ea typeface="メイリオ" panose="020B0604030504040204" pitchFamily="50" charset="-128"/>
              <a:cs typeface="メイリオ" charset="0"/>
            </a:endParaRPr>
          </a:p>
        </p:txBody>
      </p:sp>
      <p:pic>
        <p:nvPicPr>
          <p:cNvPr id="21" name="図 20" descr="3c90c1c64a96cf26a6039b5e9930a40c.jpg">
            <a:extLst>
              <a:ext uri="{FF2B5EF4-FFF2-40B4-BE49-F238E27FC236}">
                <a16:creationId xmlns:a16="http://schemas.microsoft.com/office/drawing/2014/main" id="{A9933E8C-8D4D-4B1E-8DC8-33F36A09CC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4260" y="4122350"/>
            <a:ext cx="1077831" cy="10722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図 21" descr="inoue.jpg">
            <a:extLst>
              <a:ext uri="{FF2B5EF4-FFF2-40B4-BE49-F238E27FC236}">
                <a16:creationId xmlns:a16="http://schemas.microsoft.com/office/drawing/2014/main" id="{8AE5847B-CB22-422D-A230-83132D1176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4260" y="5306410"/>
            <a:ext cx="1077831" cy="107227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498B1544-7472-40C4-BD6E-A582DD6256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4565" y="2731420"/>
            <a:ext cx="1358020" cy="270218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6CD03FF-D944-40D2-91E9-B722A8D6479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5381" y="2634418"/>
            <a:ext cx="1468879" cy="367220"/>
          </a:xfrm>
          <a:prstGeom prst="rect">
            <a:avLst/>
          </a:prstGeom>
        </p:spPr>
      </p:pic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0D77B74-CA14-4B39-A232-D027D9295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ja-JP" noProof="0" dirty="0"/>
              <a:t>© 2021 ROX inc.</a:t>
            </a:r>
            <a:endParaRPr lang="ja-JP" altLang="en-US" noProof="0" dirty="0"/>
          </a:p>
        </p:txBody>
      </p:sp>
      <p:sp>
        <p:nvSpPr>
          <p:cNvPr id="8" name="スライド番号プレースホルダー 7">
            <a:extLst>
              <a:ext uri="{FF2B5EF4-FFF2-40B4-BE49-F238E27FC236}">
                <a16:creationId xmlns:a16="http://schemas.microsoft.com/office/drawing/2014/main" id="{AC6F66E6-63AE-4FDF-9959-D993BC63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2242" y="6446841"/>
            <a:ext cx="633758" cy="365125"/>
          </a:xfrm>
        </p:spPr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9</a:t>
            </a:fld>
            <a:endParaRPr lang="ja-JP" altLang="en-US" noProof="0" dirty="0"/>
          </a:p>
        </p:txBody>
      </p:sp>
      <p:sp>
        <p:nvSpPr>
          <p:cNvPr id="33" name="タイトル 2">
            <a:extLst>
              <a:ext uri="{FF2B5EF4-FFF2-40B4-BE49-F238E27FC236}">
                <a16:creationId xmlns:a16="http://schemas.microsoft.com/office/drawing/2014/main" id="{3CBA6A5E-0EDA-49EF-ADB4-47C962F561E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887413" y="2898660"/>
            <a:ext cx="1686757" cy="5858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8440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5539" b="1" kern="1200" spc="-46" baseline="0">
                <a:solidFill>
                  <a:schemeClr val="accent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ja-JP" sz="1600" b="0" dirty="0">
                <a:solidFill>
                  <a:schemeClr val="bg1"/>
                </a:solidFill>
                <a:latin typeface="Dubai Medium" panose="020B0604020202020204" pitchFamily="34" charset="-78"/>
                <a:cs typeface="Dubai Medium" panose="020B0604020202020204" pitchFamily="34" charset="-78"/>
              </a:rPr>
              <a:t>COMPANY PROFILE</a:t>
            </a:r>
            <a:r>
              <a:rPr lang="en-US" altLang="ja-JP" sz="1200" b="0" dirty="0">
                <a:solidFill>
                  <a:schemeClr val="bg1"/>
                </a:solidFill>
                <a:latin typeface="Dubai Medium" panose="020B0604020202020204" pitchFamily="34" charset="-78"/>
                <a:cs typeface="Dubai Medium" panose="020B0604020202020204" pitchFamily="34" charset="-78"/>
              </a:rPr>
              <a:t>.</a:t>
            </a:r>
            <a:endParaRPr lang="ja-JP" altLang="en-US" sz="1200" b="0" dirty="0">
              <a:solidFill>
                <a:schemeClr val="bg1"/>
              </a:solidFill>
              <a:latin typeface="Dubai Medium" panose="020B0604020202020204" pitchFamily="34" charset="-78"/>
              <a:cs typeface="Dubai Medium" panose="020B0604020202020204" pitchFamily="34" charset="-78"/>
            </a:endParaRPr>
          </a:p>
        </p:txBody>
      </p:sp>
      <p:sp>
        <p:nvSpPr>
          <p:cNvPr id="15" name="矢印: 五方向 14">
            <a:extLst>
              <a:ext uri="{FF2B5EF4-FFF2-40B4-BE49-F238E27FC236}">
                <a16:creationId xmlns:a16="http://schemas.microsoft.com/office/drawing/2014/main" id="{33C9B174-430D-411A-80C5-355E8F0ED0C4}"/>
              </a:ext>
            </a:extLst>
          </p:cNvPr>
          <p:cNvSpPr/>
          <p:nvPr/>
        </p:nvSpPr>
        <p:spPr>
          <a:xfrm>
            <a:off x="3922853" y="2137294"/>
            <a:ext cx="793789" cy="394146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矢印: 五方向 15">
            <a:extLst>
              <a:ext uri="{FF2B5EF4-FFF2-40B4-BE49-F238E27FC236}">
                <a16:creationId xmlns:a16="http://schemas.microsoft.com/office/drawing/2014/main" id="{F9F0ED90-E481-4067-9156-B6F10CED09DD}"/>
              </a:ext>
            </a:extLst>
          </p:cNvPr>
          <p:cNvSpPr/>
          <p:nvPr/>
        </p:nvSpPr>
        <p:spPr>
          <a:xfrm>
            <a:off x="3922853" y="3287446"/>
            <a:ext cx="793789" cy="394146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矢印: 五方向 16">
            <a:extLst>
              <a:ext uri="{FF2B5EF4-FFF2-40B4-BE49-F238E27FC236}">
                <a16:creationId xmlns:a16="http://schemas.microsoft.com/office/drawing/2014/main" id="{D628D601-E1EC-4BFC-B26D-91893C60E21F}"/>
              </a:ext>
            </a:extLst>
          </p:cNvPr>
          <p:cNvSpPr/>
          <p:nvPr/>
        </p:nvSpPr>
        <p:spPr>
          <a:xfrm>
            <a:off x="3922853" y="4290564"/>
            <a:ext cx="793789" cy="632695"/>
          </a:xfrm>
          <a:prstGeom prst="homePlate">
            <a:avLst>
              <a:gd name="adj" fmla="val 31759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9D9EA38D-B5E9-41E4-B9BD-0DC1A80C0D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524974"/>
              </p:ext>
            </p:extLst>
          </p:nvPr>
        </p:nvGraphicFramePr>
        <p:xfrm>
          <a:off x="3922853" y="1490982"/>
          <a:ext cx="5684595" cy="4930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7452">
                  <a:extLst>
                    <a:ext uri="{9D8B030D-6E8A-4147-A177-3AD203B41FA5}">
                      <a16:colId xmlns:a16="http://schemas.microsoft.com/office/drawing/2014/main" val="1860118715"/>
                    </a:ext>
                  </a:extLst>
                </a:gridCol>
                <a:gridCol w="4897143">
                  <a:extLst>
                    <a:ext uri="{9D8B030D-6E8A-4147-A177-3AD203B41FA5}">
                      <a16:colId xmlns:a16="http://schemas.microsoft.com/office/drawing/2014/main" val="2341013047"/>
                    </a:ext>
                  </a:extLst>
                </a:gridCol>
              </a:tblGrid>
              <a:tr h="663244">
                <a:tc>
                  <a:txBody>
                    <a:bodyPr/>
                    <a:lstStyle/>
                    <a:p>
                      <a:r>
                        <a:rPr kumimoji="1" lang="ja-JP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設立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2015</a:t>
                      </a:r>
                      <a:r>
                        <a:rPr kumimoji="1" lang="ja-JP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年</a:t>
                      </a:r>
                      <a:r>
                        <a:rPr kumimoji="1" lang="en-US" altLang="ja-JP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kumimoji="1" lang="ja-JP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月</a:t>
                      </a:r>
                      <a:r>
                        <a:rPr kumimoji="1" lang="en-US" altLang="ja-JP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kumimoji="1" lang="ja-JP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4489067"/>
                  </a:ext>
                </a:extLst>
              </a:tr>
              <a:tr h="663244">
                <a:tc>
                  <a:txBody>
                    <a:bodyPr/>
                    <a:lstStyle/>
                    <a:p>
                      <a:r>
                        <a:rPr kumimoji="1" lang="ja-JP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事業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2800" b="1" u="sng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データ解析</a:t>
                      </a:r>
                      <a:r>
                        <a:rPr kumimoji="1" lang="ja-JP" altLang="en-US" sz="2800" b="1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ja-JP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技術を利用したサービス</a:t>
                      </a:r>
                      <a:endParaRPr kumimoji="1" lang="en-US" altLang="ja-JP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endParaRPr kumimoji="1" lang="en-US" altLang="ja-JP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endParaRPr kumimoji="1" lang="ja-JP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7514417"/>
                  </a:ext>
                </a:extLst>
              </a:tr>
              <a:tr h="663244">
                <a:tc>
                  <a:txBody>
                    <a:bodyPr/>
                    <a:lstStyle/>
                    <a:p>
                      <a:r>
                        <a:rPr kumimoji="1" lang="ja-JP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本社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神奈川県川崎市中原区</a:t>
                      </a:r>
                      <a:endParaRPr lang="en-US" altLang="ja-JP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 charset="0"/>
                      </a:endParaRPr>
                    </a:p>
                    <a:p>
                      <a:r>
                        <a:rPr lang="ja-JP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木月</a:t>
                      </a:r>
                      <a:r>
                        <a:rPr lang="en-US" altLang="ja-JP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2-10-3 </a:t>
                      </a:r>
                      <a:r>
                        <a:rPr lang="ja-JP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ベンチャーマックス</a:t>
                      </a:r>
                      <a:r>
                        <a:rPr lang="en-US" altLang="ja-JP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209</a:t>
                      </a:r>
                    </a:p>
                    <a:p>
                      <a:endParaRPr lang="en-US" altLang="ja-JP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721051"/>
                  </a:ext>
                </a:extLst>
              </a:tr>
              <a:tr h="663244">
                <a:tc>
                  <a:txBody>
                    <a:bodyPr/>
                    <a:lstStyle/>
                    <a:p>
                      <a:r>
                        <a:rPr kumimoji="1" lang="ja-JP" altLang="en-US" sz="18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技術顧問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ja-JP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首都大学東京産業技術</a:t>
                      </a:r>
                      <a:endParaRPr lang="en-US" altLang="ja-JP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 charset="0"/>
                      </a:endParaRPr>
                    </a:p>
                    <a:p>
                      <a:r>
                        <a:rPr lang="ja-JP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大学院大学教授博士</a:t>
                      </a:r>
                      <a:r>
                        <a:rPr lang="en-US" altLang="ja-JP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(</a:t>
                      </a:r>
                      <a:r>
                        <a:rPr lang="ja-JP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工学</a:t>
                      </a:r>
                      <a:r>
                        <a:rPr lang="en-US" altLang="ja-JP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)</a:t>
                      </a:r>
                    </a:p>
                    <a:p>
                      <a:r>
                        <a:rPr lang="ja-JP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越水</a:t>
                      </a:r>
                      <a:r>
                        <a:rPr lang="en-US" altLang="ja-JP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 </a:t>
                      </a:r>
                      <a:r>
                        <a:rPr lang="ja-JP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重臣</a:t>
                      </a:r>
                      <a:endParaRPr lang="en-US" altLang="ja-JP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 charset="0"/>
                      </a:endParaRPr>
                    </a:p>
                    <a:p>
                      <a:endParaRPr lang="en-US" altLang="ja-JP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 charset="0"/>
                      </a:endParaRPr>
                    </a:p>
                    <a:p>
                      <a:r>
                        <a:rPr lang="ja-JP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東京電機大学助教</a:t>
                      </a:r>
                      <a:r>
                        <a:rPr lang="en-US" altLang="ja-JP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 </a:t>
                      </a:r>
                      <a:r>
                        <a:rPr lang="ja-JP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博士</a:t>
                      </a:r>
                      <a:r>
                        <a:rPr lang="en-US" altLang="ja-JP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(</a:t>
                      </a:r>
                      <a:r>
                        <a:rPr lang="ja-JP" altLang="en-US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工学</a:t>
                      </a:r>
                      <a:r>
                        <a:rPr lang="en-US" altLang="ja-JP" sz="18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)</a:t>
                      </a:r>
                    </a:p>
                    <a:p>
                      <a:r>
                        <a:rPr lang="ja-JP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井ノ上</a:t>
                      </a:r>
                      <a:r>
                        <a:rPr lang="en-US" altLang="ja-JP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 </a:t>
                      </a:r>
                      <a:r>
                        <a:rPr lang="ja-JP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メイリオ" charset="0"/>
                        </a:rPr>
                        <a:t>寛人</a:t>
                      </a:r>
                      <a:endParaRPr lang="en-US" altLang="ja-JP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 charset="0"/>
                      </a:endParaRPr>
                    </a:p>
                    <a:p>
                      <a:endParaRPr lang="en-US" altLang="ja-JP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メイリオ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2742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73185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ユーザー定義 16">
      <a:dk1>
        <a:srgbClr val="242424"/>
      </a:dk1>
      <a:lt1>
        <a:srgbClr val="FFFFFF"/>
      </a:lt1>
      <a:dk2>
        <a:srgbClr val="242424"/>
      </a:dk2>
      <a:lt2>
        <a:srgbClr val="919191"/>
      </a:lt2>
      <a:accent1>
        <a:srgbClr val="AFBABB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ユーザー定義 5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556_TF33476885.potx" id="{6DDD46B9-E696-4FD0-A15A-4EC3B1CC1C2F}" vid="{9AE08DFC-FF41-4D8A-B3B4-0CD849486BBD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41CA7C-A0BF-44EF-B2E5-7539C3B9B0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0A2CB4-6869-426F-8BC4-A32C90CBE2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4E879E6-8FFE-4154-8F2A-F7518B89B37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1056</Words>
  <Application>Microsoft Office PowerPoint</Application>
  <PresentationFormat>A4 210 x 297 mm</PresentationFormat>
  <Paragraphs>223</Paragraphs>
  <Slides>15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3" baseType="lpstr">
      <vt:lpstr>Meiryo UI</vt:lpstr>
      <vt:lpstr>メイリオ</vt:lpstr>
      <vt:lpstr>Arial</vt:lpstr>
      <vt:lpstr>Calibri</vt:lpstr>
      <vt:lpstr>Dubai Medium</vt:lpstr>
      <vt:lpstr>Wingdings</vt:lpstr>
      <vt:lpstr>Wingdings 3</vt:lpstr>
      <vt:lpstr>RetrospectVTI</vt:lpstr>
      <vt:lpstr>タイトルタイトルタイトル</vt:lpstr>
      <vt:lpstr>タイトルのみテンプレート</vt:lpstr>
      <vt:lpstr>画像のみページテンプレート</vt:lpstr>
      <vt:lpstr>タイトル</vt:lpstr>
      <vt:lpstr>フローチャートタイトル</vt:lpstr>
      <vt:lpstr>テーブルタイトル</vt:lpstr>
      <vt:lpstr>イラストメインテンプレート</vt:lpstr>
      <vt:lpstr>背景つきテンプレート</vt:lpstr>
      <vt:lpstr>会社概要</vt:lpstr>
      <vt:lpstr>メンバー</vt:lpstr>
      <vt:lpstr>会社概要（BSMOグループ）</vt:lpstr>
      <vt:lpstr>受賞・実績など</vt:lpstr>
      <vt:lpstr>免責事項</vt:lpstr>
      <vt:lpstr>有難う御座いました！</vt:lpstr>
      <vt:lpstr>よく使う画像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2020-06-08T07:18:55Z</dcterms:created>
  <dcterms:modified xsi:type="dcterms:W3CDTF">2021-01-29T02:17:34Z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